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0"/>
  </p:notesMasterIdLst>
  <p:handoutMasterIdLst>
    <p:handoutMasterId r:id="rId91"/>
  </p:handoutMasterIdLst>
  <p:sldIdLst>
    <p:sldId id="354" r:id="rId2"/>
    <p:sldId id="738" r:id="rId3"/>
    <p:sldId id="739" r:id="rId4"/>
    <p:sldId id="740" r:id="rId5"/>
    <p:sldId id="742" r:id="rId6"/>
    <p:sldId id="741" r:id="rId7"/>
    <p:sldId id="743" r:id="rId8"/>
    <p:sldId id="744" r:id="rId9"/>
    <p:sldId id="745" r:id="rId10"/>
    <p:sldId id="747" r:id="rId11"/>
    <p:sldId id="746" r:id="rId12"/>
    <p:sldId id="748" r:id="rId13"/>
    <p:sldId id="749" r:id="rId14"/>
    <p:sldId id="750" r:id="rId15"/>
    <p:sldId id="751" r:id="rId16"/>
    <p:sldId id="752" r:id="rId17"/>
    <p:sldId id="754" r:id="rId18"/>
    <p:sldId id="755" r:id="rId19"/>
    <p:sldId id="756" r:id="rId20"/>
    <p:sldId id="757" r:id="rId21"/>
    <p:sldId id="758" r:id="rId22"/>
    <p:sldId id="759" r:id="rId23"/>
    <p:sldId id="775" r:id="rId24"/>
    <p:sldId id="776" r:id="rId25"/>
    <p:sldId id="777" r:id="rId26"/>
    <p:sldId id="778" r:id="rId27"/>
    <p:sldId id="779" r:id="rId28"/>
    <p:sldId id="780" r:id="rId29"/>
    <p:sldId id="781" r:id="rId30"/>
    <p:sldId id="782" r:id="rId31"/>
    <p:sldId id="783" r:id="rId32"/>
    <p:sldId id="761" r:id="rId33"/>
    <p:sldId id="760" r:id="rId34"/>
    <p:sldId id="784" r:id="rId35"/>
    <p:sldId id="785" r:id="rId36"/>
    <p:sldId id="786" r:id="rId37"/>
    <p:sldId id="787" r:id="rId38"/>
    <p:sldId id="788" r:id="rId39"/>
    <p:sldId id="789" r:id="rId40"/>
    <p:sldId id="790" r:id="rId41"/>
    <p:sldId id="791" r:id="rId42"/>
    <p:sldId id="792" r:id="rId43"/>
    <p:sldId id="793" r:id="rId44"/>
    <p:sldId id="794" r:id="rId45"/>
    <p:sldId id="795" r:id="rId46"/>
    <p:sldId id="796" r:id="rId47"/>
    <p:sldId id="797" r:id="rId48"/>
    <p:sldId id="798" r:id="rId49"/>
    <p:sldId id="799" r:id="rId50"/>
    <p:sldId id="800" r:id="rId51"/>
    <p:sldId id="801" r:id="rId52"/>
    <p:sldId id="803" r:id="rId53"/>
    <p:sldId id="804" r:id="rId54"/>
    <p:sldId id="805" r:id="rId55"/>
    <p:sldId id="809" r:id="rId56"/>
    <p:sldId id="806" r:id="rId57"/>
    <p:sldId id="810" r:id="rId58"/>
    <p:sldId id="811" r:id="rId59"/>
    <p:sldId id="812" r:id="rId60"/>
    <p:sldId id="813" r:id="rId61"/>
    <p:sldId id="814" r:id="rId62"/>
    <p:sldId id="815" r:id="rId63"/>
    <p:sldId id="816" r:id="rId64"/>
    <p:sldId id="819" r:id="rId65"/>
    <p:sldId id="817" r:id="rId66"/>
    <p:sldId id="818" r:id="rId67"/>
    <p:sldId id="821" r:id="rId68"/>
    <p:sldId id="822" r:id="rId69"/>
    <p:sldId id="823" r:id="rId70"/>
    <p:sldId id="824" r:id="rId71"/>
    <p:sldId id="825" r:id="rId72"/>
    <p:sldId id="826" r:id="rId73"/>
    <p:sldId id="762" r:id="rId74"/>
    <p:sldId id="763" r:id="rId75"/>
    <p:sldId id="764" r:id="rId76"/>
    <p:sldId id="765" r:id="rId77"/>
    <p:sldId id="827" r:id="rId78"/>
    <p:sldId id="828" r:id="rId79"/>
    <p:sldId id="766" r:id="rId80"/>
    <p:sldId id="767" r:id="rId81"/>
    <p:sldId id="768" r:id="rId82"/>
    <p:sldId id="769" r:id="rId83"/>
    <p:sldId id="770" r:id="rId84"/>
    <p:sldId id="771" r:id="rId85"/>
    <p:sldId id="772" r:id="rId86"/>
    <p:sldId id="773" r:id="rId87"/>
    <p:sldId id="774" r:id="rId88"/>
    <p:sldId id="727" r:id="rId89"/>
  </p:sldIdLst>
  <p:sldSz cx="9144000" cy="6858000" type="screen4x3"/>
  <p:notesSz cx="6662738" cy="9832975"/>
  <p:defaultTextStyle>
    <a:defPPr>
      <a:defRPr lang="zh-CN"/>
    </a:defPPr>
    <a:lvl1pPr algn="ctr" rtl="0" fontAlgn="base">
      <a:spcBef>
        <a:spcPct val="0"/>
      </a:spcBef>
      <a:spcAft>
        <a:spcPct val="0"/>
      </a:spcAft>
      <a:defRPr kumimoji="1" sz="2400" b="1" kern="1200">
        <a:solidFill>
          <a:schemeClr val="bg1"/>
        </a:solidFill>
        <a:latin typeface="楷体_GB2312" pitchFamily="49" charset="-122"/>
        <a:ea typeface="楷体_GB2312" pitchFamily="49" charset="-122"/>
        <a:cs typeface="+mn-cs"/>
      </a:defRPr>
    </a:lvl1pPr>
    <a:lvl2pPr marL="457200" algn="ctr" rtl="0" fontAlgn="base">
      <a:spcBef>
        <a:spcPct val="0"/>
      </a:spcBef>
      <a:spcAft>
        <a:spcPct val="0"/>
      </a:spcAft>
      <a:defRPr kumimoji="1" sz="2400" b="1" kern="1200">
        <a:solidFill>
          <a:schemeClr val="bg1"/>
        </a:solidFill>
        <a:latin typeface="楷体_GB2312" pitchFamily="49" charset="-122"/>
        <a:ea typeface="楷体_GB2312" pitchFamily="49" charset="-122"/>
        <a:cs typeface="+mn-cs"/>
      </a:defRPr>
    </a:lvl2pPr>
    <a:lvl3pPr marL="914400" algn="ctr" rtl="0" fontAlgn="base">
      <a:spcBef>
        <a:spcPct val="0"/>
      </a:spcBef>
      <a:spcAft>
        <a:spcPct val="0"/>
      </a:spcAft>
      <a:defRPr kumimoji="1" sz="2400" b="1" kern="1200">
        <a:solidFill>
          <a:schemeClr val="bg1"/>
        </a:solidFill>
        <a:latin typeface="楷体_GB2312" pitchFamily="49" charset="-122"/>
        <a:ea typeface="楷体_GB2312" pitchFamily="49" charset="-122"/>
        <a:cs typeface="+mn-cs"/>
      </a:defRPr>
    </a:lvl3pPr>
    <a:lvl4pPr marL="1371600" algn="ctr" rtl="0" fontAlgn="base">
      <a:spcBef>
        <a:spcPct val="0"/>
      </a:spcBef>
      <a:spcAft>
        <a:spcPct val="0"/>
      </a:spcAft>
      <a:defRPr kumimoji="1" sz="2400" b="1" kern="1200">
        <a:solidFill>
          <a:schemeClr val="bg1"/>
        </a:solidFill>
        <a:latin typeface="楷体_GB2312" pitchFamily="49" charset="-122"/>
        <a:ea typeface="楷体_GB2312" pitchFamily="49" charset="-122"/>
        <a:cs typeface="+mn-cs"/>
      </a:defRPr>
    </a:lvl4pPr>
    <a:lvl5pPr marL="1828800" algn="ctr" rtl="0" fontAlgn="base">
      <a:spcBef>
        <a:spcPct val="0"/>
      </a:spcBef>
      <a:spcAft>
        <a:spcPct val="0"/>
      </a:spcAft>
      <a:defRPr kumimoji="1" sz="2400" b="1" kern="1200">
        <a:solidFill>
          <a:schemeClr val="bg1"/>
        </a:solidFill>
        <a:latin typeface="楷体_GB2312" pitchFamily="49" charset="-122"/>
        <a:ea typeface="楷体_GB2312" pitchFamily="49" charset="-122"/>
        <a:cs typeface="+mn-cs"/>
      </a:defRPr>
    </a:lvl5pPr>
    <a:lvl6pPr marL="2286000" algn="l" defTabSz="914400" rtl="0" eaLnBrk="1" latinLnBrk="0" hangingPunct="1">
      <a:defRPr kumimoji="1" sz="2400" b="1" kern="1200">
        <a:solidFill>
          <a:schemeClr val="bg1"/>
        </a:solidFill>
        <a:latin typeface="楷体_GB2312" pitchFamily="49" charset="-122"/>
        <a:ea typeface="楷体_GB2312" pitchFamily="49" charset="-122"/>
        <a:cs typeface="+mn-cs"/>
      </a:defRPr>
    </a:lvl6pPr>
    <a:lvl7pPr marL="2743200" algn="l" defTabSz="914400" rtl="0" eaLnBrk="1" latinLnBrk="0" hangingPunct="1">
      <a:defRPr kumimoji="1" sz="2400" b="1" kern="1200">
        <a:solidFill>
          <a:schemeClr val="bg1"/>
        </a:solidFill>
        <a:latin typeface="楷体_GB2312" pitchFamily="49" charset="-122"/>
        <a:ea typeface="楷体_GB2312" pitchFamily="49" charset="-122"/>
        <a:cs typeface="+mn-cs"/>
      </a:defRPr>
    </a:lvl7pPr>
    <a:lvl8pPr marL="3200400" algn="l" defTabSz="914400" rtl="0" eaLnBrk="1" latinLnBrk="0" hangingPunct="1">
      <a:defRPr kumimoji="1" sz="2400" b="1" kern="1200">
        <a:solidFill>
          <a:schemeClr val="bg1"/>
        </a:solidFill>
        <a:latin typeface="楷体_GB2312" pitchFamily="49" charset="-122"/>
        <a:ea typeface="楷体_GB2312" pitchFamily="49" charset="-122"/>
        <a:cs typeface="+mn-cs"/>
      </a:defRPr>
    </a:lvl8pPr>
    <a:lvl9pPr marL="3657600" algn="l" defTabSz="914400" rtl="0" eaLnBrk="1" latinLnBrk="0" hangingPunct="1">
      <a:defRPr kumimoji="1" sz="2400" b="1" kern="1200">
        <a:solidFill>
          <a:schemeClr val="bg1"/>
        </a:solidFill>
        <a:latin typeface="楷体_GB2312" pitchFamily="49" charset="-122"/>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97">
          <p15:clr>
            <a:srgbClr val="A4A3A4"/>
          </p15:clr>
        </p15:guide>
        <p15:guide id="2" pos="20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99"/>
    <a:srgbClr val="ECDFF2"/>
    <a:srgbClr val="FFFFF2"/>
    <a:srgbClr val="FFFFD9"/>
    <a:srgbClr val="FF0000"/>
    <a:srgbClr val="CC6600"/>
    <a:srgbClr val="99FF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6" autoAdjust="0"/>
    <p:restoredTop sz="94646" autoAdjust="0"/>
  </p:normalViewPr>
  <p:slideViewPr>
    <p:cSldViewPr>
      <p:cViewPr varScale="1">
        <p:scale>
          <a:sx n="106" d="100"/>
          <a:sy n="106" d="100"/>
        </p:scale>
        <p:origin x="1650"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1878" y="-90"/>
      </p:cViewPr>
      <p:guideLst>
        <p:guide orient="horz" pos="3097"/>
        <p:guide pos="209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13063" cy="457200"/>
          </a:xfrm>
          <a:prstGeom prst="rect">
            <a:avLst/>
          </a:prstGeom>
          <a:noFill/>
          <a:ln w="9525">
            <a:noFill/>
            <a:miter lim="800000"/>
            <a:headEnd/>
            <a:tailEnd/>
          </a:ln>
          <a:effectLst/>
        </p:spPr>
        <p:txBody>
          <a:bodyPr vert="horz" wrap="square" lIns="91697" tIns="45849" rIns="91697" bIns="45849" numCol="1" anchor="t" anchorCtr="0" compatLnSpc="1">
            <a:prstTxWarp prst="textNoShape">
              <a:avLst/>
            </a:prstTxWarp>
          </a:bodyPr>
          <a:lstStyle>
            <a:lvl1pPr algn="l" defTabSz="915988">
              <a:defRPr sz="1200" b="0" smtClean="0">
                <a:solidFill>
                  <a:schemeClr val="tx1"/>
                </a:solidFill>
                <a:effectLst/>
                <a:latin typeface="Times New Roman" pitchFamily="18" charset="0"/>
                <a:ea typeface="宋体" pitchFamily="2" charset="-122"/>
              </a:defRPr>
            </a:lvl1pPr>
          </a:lstStyle>
          <a:p>
            <a:pPr>
              <a:defRPr/>
            </a:pPr>
            <a:endParaRPr lang="en-US" altLang="zh-CN"/>
          </a:p>
        </p:txBody>
      </p:sp>
      <p:sp>
        <p:nvSpPr>
          <p:cNvPr id="28675" name="Rectangle 3"/>
          <p:cNvSpPr>
            <a:spLocks noGrp="1" noChangeArrowheads="1"/>
          </p:cNvSpPr>
          <p:nvPr>
            <p:ph type="dt" sz="quarter" idx="1"/>
          </p:nvPr>
        </p:nvSpPr>
        <p:spPr bwMode="auto">
          <a:xfrm>
            <a:off x="3756025" y="0"/>
            <a:ext cx="2913063" cy="457200"/>
          </a:xfrm>
          <a:prstGeom prst="rect">
            <a:avLst/>
          </a:prstGeom>
          <a:noFill/>
          <a:ln w="9525">
            <a:noFill/>
            <a:miter lim="800000"/>
            <a:headEnd/>
            <a:tailEnd/>
          </a:ln>
          <a:effectLst/>
        </p:spPr>
        <p:txBody>
          <a:bodyPr vert="horz" wrap="square" lIns="91697" tIns="45849" rIns="91697" bIns="45849" numCol="1" anchor="t" anchorCtr="0" compatLnSpc="1">
            <a:prstTxWarp prst="textNoShape">
              <a:avLst/>
            </a:prstTxWarp>
          </a:bodyPr>
          <a:lstStyle>
            <a:lvl1pPr algn="r" defTabSz="915988">
              <a:defRPr sz="1200" b="0" smtClean="0">
                <a:solidFill>
                  <a:schemeClr val="tx1"/>
                </a:solidFill>
                <a:effectLst/>
                <a:latin typeface="Times New Roman" pitchFamily="18" charset="0"/>
                <a:ea typeface="宋体" pitchFamily="2" charset="-122"/>
              </a:defRPr>
            </a:lvl1pPr>
          </a:lstStyle>
          <a:p>
            <a:pPr>
              <a:defRPr/>
            </a:pPr>
            <a:endParaRPr lang="en-US" altLang="zh-CN"/>
          </a:p>
        </p:txBody>
      </p:sp>
      <p:sp>
        <p:nvSpPr>
          <p:cNvPr id="28676" name="Rectangle 4"/>
          <p:cNvSpPr>
            <a:spLocks noGrp="1" noChangeArrowheads="1"/>
          </p:cNvSpPr>
          <p:nvPr>
            <p:ph type="ftr" sz="quarter" idx="2"/>
          </p:nvPr>
        </p:nvSpPr>
        <p:spPr bwMode="auto">
          <a:xfrm>
            <a:off x="0" y="9318625"/>
            <a:ext cx="2913063" cy="533400"/>
          </a:xfrm>
          <a:prstGeom prst="rect">
            <a:avLst/>
          </a:prstGeom>
          <a:noFill/>
          <a:ln w="9525">
            <a:noFill/>
            <a:miter lim="800000"/>
            <a:headEnd/>
            <a:tailEnd/>
          </a:ln>
          <a:effectLst/>
        </p:spPr>
        <p:txBody>
          <a:bodyPr vert="horz" wrap="square" lIns="91697" tIns="45849" rIns="91697" bIns="45849" numCol="1" anchor="b" anchorCtr="0" compatLnSpc="1">
            <a:prstTxWarp prst="textNoShape">
              <a:avLst/>
            </a:prstTxWarp>
          </a:bodyPr>
          <a:lstStyle>
            <a:lvl1pPr algn="l" defTabSz="915988">
              <a:defRPr sz="1200" b="0" smtClean="0">
                <a:solidFill>
                  <a:schemeClr val="tx1"/>
                </a:solidFill>
                <a:effectLst/>
                <a:latin typeface="Times New Roman" pitchFamily="18" charset="0"/>
                <a:ea typeface="宋体" pitchFamily="2" charset="-122"/>
              </a:defRPr>
            </a:lvl1pPr>
          </a:lstStyle>
          <a:p>
            <a:pPr>
              <a:defRPr/>
            </a:pPr>
            <a:endParaRPr lang="en-US" altLang="zh-CN"/>
          </a:p>
        </p:txBody>
      </p:sp>
      <p:sp>
        <p:nvSpPr>
          <p:cNvPr id="28677" name="Rectangle 5"/>
          <p:cNvSpPr>
            <a:spLocks noGrp="1" noChangeArrowheads="1"/>
          </p:cNvSpPr>
          <p:nvPr>
            <p:ph type="sldNum" sz="quarter" idx="3"/>
          </p:nvPr>
        </p:nvSpPr>
        <p:spPr bwMode="auto">
          <a:xfrm>
            <a:off x="3756025" y="9318625"/>
            <a:ext cx="2913063" cy="533400"/>
          </a:xfrm>
          <a:prstGeom prst="rect">
            <a:avLst/>
          </a:prstGeom>
          <a:noFill/>
          <a:ln w="9525">
            <a:noFill/>
            <a:miter lim="800000"/>
            <a:headEnd/>
            <a:tailEnd/>
          </a:ln>
          <a:effectLst/>
        </p:spPr>
        <p:txBody>
          <a:bodyPr vert="horz" wrap="square" lIns="91697" tIns="45849" rIns="91697" bIns="45849" numCol="1" anchor="b" anchorCtr="0" compatLnSpc="1">
            <a:prstTxWarp prst="textNoShape">
              <a:avLst/>
            </a:prstTxWarp>
          </a:bodyPr>
          <a:lstStyle>
            <a:lvl1pPr algn="r" defTabSz="915988">
              <a:defRPr sz="1200" b="0">
                <a:solidFill>
                  <a:schemeClr val="tx1"/>
                </a:solidFill>
                <a:latin typeface="Times New Roman" panose="02020603050405020304" pitchFamily="18" charset="0"/>
                <a:ea typeface="宋体" panose="02010600030101010101" pitchFamily="2" charset="-122"/>
              </a:defRPr>
            </a:lvl1pPr>
          </a:lstStyle>
          <a:p>
            <a:fld id="{EA713D62-EE19-491F-83D1-26E6BEB1D7E3}"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13063" cy="457200"/>
          </a:xfrm>
          <a:prstGeom prst="rect">
            <a:avLst/>
          </a:prstGeom>
          <a:noFill/>
          <a:ln w="9525">
            <a:noFill/>
            <a:miter lim="800000"/>
            <a:headEnd/>
            <a:tailEnd/>
          </a:ln>
          <a:effectLst/>
        </p:spPr>
        <p:txBody>
          <a:bodyPr vert="horz" wrap="square" lIns="91705" tIns="45853" rIns="91705" bIns="45853" numCol="1" anchor="t" anchorCtr="0" compatLnSpc="1">
            <a:prstTxWarp prst="textNoShape">
              <a:avLst/>
            </a:prstTxWarp>
          </a:bodyPr>
          <a:lstStyle>
            <a:lvl1pPr algn="l" defTabSz="917575">
              <a:defRPr sz="1200" b="0" smtClean="0">
                <a:solidFill>
                  <a:schemeClr val="tx1"/>
                </a:solidFill>
                <a:effectLst/>
                <a:latin typeface="Times New Roman" pitchFamily="18" charset="0"/>
                <a:ea typeface="宋体" pitchFamily="2" charset="-122"/>
              </a:defRPr>
            </a:lvl1pPr>
          </a:lstStyle>
          <a:p>
            <a:pPr>
              <a:defRPr/>
            </a:pPr>
            <a:endParaRPr lang="en-US" altLang="zh-CN"/>
          </a:p>
        </p:txBody>
      </p:sp>
      <p:sp>
        <p:nvSpPr>
          <p:cNvPr id="40963" name="Rectangle 3"/>
          <p:cNvSpPr>
            <a:spLocks noGrp="1" noChangeArrowheads="1"/>
          </p:cNvSpPr>
          <p:nvPr>
            <p:ph type="dt" idx="1"/>
          </p:nvPr>
        </p:nvSpPr>
        <p:spPr bwMode="auto">
          <a:xfrm>
            <a:off x="3756025" y="0"/>
            <a:ext cx="2913063" cy="457200"/>
          </a:xfrm>
          <a:prstGeom prst="rect">
            <a:avLst/>
          </a:prstGeom>
          <a:noFill/>
          <a:ln w="9525">
            <a:noFill/>
            <a:miter lim="800000"/>
            <a:headEnd/>
            <a:tailEnd/>
          </a:ln>
          <a:effectLst/>
        </p:spPr>
        <p:txBody>
          <a:bodyPr vert="horz" wrap="square" lIns="91705" tIns="45853" rIns="91705" bIns="45853" numCol="1" anchor="t" anchorCtr="0" compatLnSpc="1">
            <a:prstTxWarp prst="textNoShape">
              <a:avLst/>
            </a:prstTxWarp>
          </a:bodyPr>
          <a:lstStyle>
            <a:lvl1pPr algn="r" defTabSz="917575">
              <a:defRPr sz="1200" b="0" smtClean="0">
                <a:solidFill>
                  <a:schemeClr val="tx1"/>
                </a:solidFill>
                <a:effectLst/>
                <a:latin typeface="Times New Roman" pitchFamily="18" charset="0"/>
                <a:ea typeface="宋体" pitchFamily="2" charset="-122"/>
              </a:defRPr>
            </a:lvl1pPr>
          </a:lstStyle>
          <a:p>
            <a:pPr>
              <a:defRPr/>
            </a:pPr>
            <a:endParaRPr lang="en-US" altLang="zh-CN"/>
          </a:p>
        </p:txBody>
      </p:sp>
      <p:sp>
        <p:nvSpPr>
          <p:cNvPr id="65540" name="Rectangle 4"/>
          <p:cNvSpPr>
            <a:spLocks noGrp="1" noRot="1" noChangeAspect="1" noChangeArrowheads="1" noTextEdit="1"/>
          </p:cNvSpPr>
          <p:nvPr>
            <p:ph type="sldImg" idx="2"/>
          </p:nvPr>
        </p:nvSpPr>
        <p:spPr bwMode="auto">
          <a:xfrm>
            <a:off x="850900" y="763588"/>
            <a:ext cx="4889500" cy="3667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5"/>
          <p:cNvSpPr>
            <a:spLocks noGrp="1" noChangeArrowheads="1"/>
          </p:cNvSpPr>
          <p:nvPr>
            <p:ph type="body" sz="quarter" idx="3"/>
          </p:nvPr>
        </p:nvSpPr>
        <p:spPr bwMode="auto">
          <a:xfrm>
            <a:off x="919163" y="4659313"/>
            <a:ext cx="4830762" cy="4429125"/>
          </a:xfrm>
          <a:prstGeom prst="rect">
            <a:avLst/>
          </a:prstGeom>
          <a:noFill/>
          <a:ln w="9525">
            <a:noFill/>
            <a:miter lim="800000"/>
            <a:headEnd/>
            <a:tailEnd/>
          </a:ln>
          <a:effectLst/>
        </p:spPr>
        <p:txBody>
          <a:bodyPr vert="horz" wrap="square" lIns="91705" tIns="45853" rIns="91705" bIns="45853"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0966" name="Rectangle 6"/>
          <p:cNvSpPr>
            <a:spLocks noGrp="1" noChangeArrowheads="1"/>
          </p:cNvSpPr>
          <p:nvPr>
            <p:ph type="ftr" sz="quarter" idx="4"/>
          </p:nvPr>
        </p:nvSpPr>
        <p:spPr bwMode="auto">
          <a:xfrm>
            <a:off x="0" y="9318625"/>
            <a:ext cx="2913063" cy="533400"/>
          </a:xfrm>
          <a:prstGeom prst="rect">
            <a:avLst/>
          </a:prstGeom>
          <a:noFill/>
          <a:ln w="9525">
            <a:noFill/>
            <a:miter lim="800000"/>
            <a:headEnd/>
            <a:tailEnd/>
          </a:ln>
          <a:effectLst/>
        </p:spPr>
        <p:txBody>
          <a:bodyPr vert="horz" wrap="square" lIns="91705" tIns="45853" rIns="91705" bIns="45853" numCol="1" anchor="b" anchorCtr="0" compatLnSpc="1">
            <a:prstTxWarp prst="textNoShape">
              <a:avLst/>
            </a:prstTxWarp>
          </a:bodyPr>
          <a:lstStyle>
            <a:lvl1pPr algn="l" defTabSz="917575">
              <a:defRPr sz="1200" b="0" smtClean="0">
                <a:solidFill>
                  <a:schemeClr val="tx1"/>
                </a:solidFill>
                <a:effectLst/>
                <a:latin typeface="Times New Roman" pitchFamily="18" charset="0"/>
                <a:ea typeface="宋体" pitchFamily="2" charset="-122"/>
              </a:defRPr>
            </a:lvl1pPr>
          </a:lstStyle>
          <a:p>
            <a:pPr>
              <a:defRPr/>
            </a:pPr>
            <a:endParaRPr lang="en-US" altLang="zh-CN"/>
          </a:p>
        </p:txBody>
      </p:sp>
      <p:sp>
        <p:nvSpPr>
          <p:cNvPr id="40967" name="Rectangle 7"/>
          <p:cNvSpPr>
            <a:spLocks noGrp="1" noChangeArrowheads="1"/>
          </p:cNvSpPr>
          <p:nvPr>
            <p:ph type="sldNum" sz="quarter" idx="5"/>
          </p:nvPr>
        </p:nvSpPr>
        <p:spPr bwMode="auto">
          <a:xfrm>
            <a:off x="3756025" y="9318625"/>
            <a:ext cx="2913063" cy="533400"/>
          </a:xfrm>
          <a:prstGeom prst="rect">
            <a:avLst/>
          </a:prstGeom>
          <a:noFill/>
          <a:ln w="9525">
            <a:noFill/>
            <a:miter lim="800000"/>
            <a:headEnd/>
            <a:tailEnd/>
          </a:ln>
          <a:effectLst/>
        </p:spPr>
        <p:txBody>
          <a:bodyPr vert="horz" wrap="square" lIns="91705" tIns="45853" rIns="91705" bIns="45853" numCol="1" anchor="b" anchorCtr="0" compatLnSpc="1">
            <a:prstTxWarp prst="textNoShape">
              <a:avLst/>
            </a:prstTxWarp>
          </a:bodyPr>
          <a:lstStyle>
            <a:lvl1pPr algn="r" defTabSz="917575">
              <a:defRPr sz="1200" b="0">
                <a:solidFill>
                  <a:schemeClr val="tx1"/>
                </a:solidFill>
                <a:latin typeface="Times New Roman" panose="02020603050405020304" pitchFamily="18" charset="0"/>
                <a:ea typeface="宋体" panose="02010600030101010101" pitchFamily="2" charset="-122"/>
              </a:defRPr>
            </a:lvl1pPr>
          </a:lstStyle>
          <a:p>
            <a:fld id="{C5B73E53-3CE3-4225-86F3-28D40E711A4B}"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dglearning.com/en/course.html"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defTabSz="917575"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fld id="{74895479-40F9-4780-BEB0-569B2F6E6C9D}" type="slidenum">
              <a:rPr lang="en-US" altLang="zh-CN" sz="1200"/>
              <a:pPr eaLnBrk="1" hangingPunct="1"/>
              <a:t>1</a:t>
            </a:fld>
            <a:endParaRPr lang="en-US" altLang="zh-CN"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defTabSz="917575"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fld id="{74895479-40F9-4780-BEB0-569B2F6E6C9D}" type="slidenum">
              <a:rPr lang="en-US" altLang="zh-CN" sz="1200"/>
              <a:pPr eaLnBrk="1" hangingPunct="1"/>
              <a:t>2</a:t>
            </a:fld>
            <a:endParaRPr lang="en-US" altLang="zh-CN"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3830309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defTabSz="917575"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r" defTabSz="917575" rtl="0" eaLnBrk="1" fontAlgn="base" latinLnBrk="0" hangingPunct="1">
              <a:lnSpc>
                <a:spcPct val="100000"/>
              </a:lnSpc>
              <a:spcBef>
                <a:spcPct val="0"/>
              </a:spcBef>
              <a:spcAft>
                <a:spcPct val="0"/>
              </a:spcAft>
              <a:buClrTx/>
              <a:buSzTx/>
              <a:buFontTx/>
              <a:buNone/>
              <a:tabLst/>
              <a:defRPr/>
            </a:pPr>
            <a:fld id="{4DEF3C96-C985-46D9-9373-1AAB3BB06D89}"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7575" rtl="0" eaLnBrk="1" fontAlgn="base" latinLnBrk="0" hangingPunct="1">
                <a:lnSpc>
                  <a:spcPct val="100000"/>
                </a:lnSpc>
                <a:spcBef>
                  <a:spcPct val="0"/>
                </a:spcBef>
                <a:spcAft>
                  <a:spcPct val="0"/>
                </a:spcAft>
                <a:buClrTx/>
                <a:buSzTx/>
                <a:buFontTx/>
                <a:buNone/>
                <a:tabLst/>
                <a:defRPr/>
              </a:pPr>
              <a:t>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377073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defTabSz="917575"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defTabSz="917575"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defTabSz="917575"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r" defTabSz="917575" rtl="0" eaLnBrk="1" fontAlgn="base" latinLnBrk="0" hangingPunct="1">
              <a:lnSpc>
                <a:spcPct val="100000"/>
              </a:lnSpc>
              <a:spcBef>
                <a:spcPct val="0"/>
              </a:spcBef>
              <a:spcAft>
                <a:spcPct val="0"/>
              </a:spcAft>
              <a:buClrTx/>
              <a:buSzTx/>
              <a:buFontTx/>
              <a:buNone/>
              <a:tabLst/>
              <a:defRPr/>
            </a:pPr>
            <a:fld id="{4DEF3C96-C985-46D9-9373-1AAB3BB06D89}"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7575" rtl="0" eaLnBrk="1" fontAlgn="base" latinLnBrk="0" hangingPunct="1">
                <a:lnSpc>
                  <a:spcPct val="100000"/>
                </a:lnSpc>
                <a:spcBef>
                  <a:spcPct val="0"/>
                </a:spcBef>
                <a:spcAft>
                  <a:spcPct val="0"/>
                </a:spcAft>
                <a:buClrTx/>
                <a:buSzTx/>
                <a:buFontTx/>
                <a:buNone/>
                <a:tabLst/>
                <a:defRPr/>
              </a:pPr>
              <a:t>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2337785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幻灯片图像占位符 1"/>
          <p:cNvSpPr>
            <a:spLocks noGrp="1" noRot="1" noChangeAspect="1" noTextEdit="1"/>
          </p:cNvSpPr>
          <p:nvPr>
            <p:ph type="sldImg"/>
          </p:nvPr>
        </p:nvSpPr>
        <p:spPr>
          <a:xfrm>
            <a:off x="874713" y="738188"/>
            <a:ext cx="4914900" cy="3686175"/>
          </a:xfrm>
          <a:ln/>
        </p:spPr>
      </p:sp>
      <p:sp>
        <p:nvSpPr>
          <p:cNvPr id="481283" name="备注占位符 2"/>
          <p:cNvSpPr>
            <a:spLocks noGrp="1"/>
          </p:cNvSpPr>
          <p:nvPr>
            <p:ph type="body" idx="1"/>
          </p:nvPr>
        </p:nvSpPr>
        <p:spPr>
          <a:xfrm>
            <a:off x="666750" y="4670425"/>
            <a:ext cx="5329238" cy="44243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a:spcBef>
                <a:spcPct val="0"/>
              </a:spcBef>
            </a:pPr>
            <a:r>
              <a:rPr lang="en-US" altLang="zh-CN"/>
              <a:t>Steps: </a:t>
            </a:r>
            <a:r>
              <a:rPr lang="en-US" altLang="zh-CN" u="sng">
                <a:hlinkClick r:id="rId3"/>
              </a:rPr>
              <a:t>www.dglearning.com/en/course.htm</a:t>
            </a:r>
            <a:r>
              <a:rPr lang="en-US" altLang="zh-CN"/>
              <a:t>  13:21 12-08-09</a:t>
            </a:r>
          </a:p>
        </p:txBody>
      </p:sp>
      <p:sp>
        <p:nvSpPr>
          <p:cNvPr id="481284" name="灯片编号占位符 3"/>
          <p:cNvSpPr txBox="1">
            <a:spLocks noGrp="1"/>
          </p:cNvSpPr>
          <p:nvPr/>
        </p:nvSpPr>
        <p:spPr bwMode="auto">
          <a:xfrm>
            <a:off x="3773488" y="9339263"/>
            <a:ext cx="28876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fld id="{B1B5A3AF-B831-4968-8698-00FF6D111DFA}" type="slidenum">
              <a:rPr kumimoji="0" lang="zh-CN" altLang="en-US" sz="1200" b="0">
                <a:latin typeface="Calibri" panose="020F0502020204030204" pitchFamily="34" charset="0"/>
              </a:rPr>
              <a:pPr algn="r" eaLnBrk="1" hangingPunct="1"/>
              <a:t>88</a:t>
            </a:fld>
            <a:endParaRPr kumimoji="0" lang="en-US" altLang="zh-CN" sz="1200" b="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5"/>
          <p:cNvSpPr>
            <a:spLocks noChangeShapeType="1"/>
          </p:cNvSpPr>
          <p:nvPr/>
        </p:nvSpPr>
        <p:spPr bwMode="auto">
          <a:xfrm>
            <a:off x="685800" y="800100"/>
            <a:ext cx="7924800" cy="0"/>
          </a:xfrm>
          <a:prstGeom prst="line">
            <a:avLst/>
          </a:prstGeom>
          <a:noFill/>
          <a:ln w="25400">
            <a:solidFill>
              <a:srgbClr val="FE7402"/>
            </a:solidFill>
            <a:round/>
            <a:headEnd/>
            <a:tailEnd/>
          </a:ln>
          <a:effectLst/>
        </p:spPr>
        <p:txBody>
          <a:bodyPr wrap="none" anchor="ctr"/>
          <a:lstStyle/>
          <a:p>
            <a:pPr>
              <a:defRPr/>
            </a:pPr>
            <a:endParaRPr lang="zh-CN" altLang="en-US" sz="2000" b="0">
              <a:solidFill>
                <a:schemeClr val="tx1"/>
              </a:solidFill>
              <a:effectLst>
                <a:outerShdw blurRad="38100" dist="38100" dir="2700000" algn="tl">
                  <a:srgbClr val="000000">
                    <a:alpha val="43137"/>
                  </a:srgbClr>
                </a:outerShdw>
              </a:effectLst>
              <a:latin typeface="Times New Roman" pitchFamily="18" charset="0"/>
              <a:ea typeface="宋体" pitchFamily="2" charset="-122"/>
            </a:endParaRPr>
          </a:p>
        </p:txBody>
      </p:sp>
      <p:sp>
        <p:nvSpPr>
          <p:cNvPr id="5" name="Text Box 19"/>
          <p:cNvSpPr txBox="1">
            <a:spLocks noChangeArrowheads="1"/>
          </p:cNvSpPr>
          <p:nvPr/>
        </p:nvSpPr>
        <p:spPr bwMode="blackWhite">
          <a:xfrm>
            <a:off x="381000" y="762000"/>
            <a:ext cx="8369300" cy="381000"/>
          </a:xfrm>
          <a:prstGeom prst="rect">
            <a:avLst/>
          </a:prstGeom>
          <a:solidFill>
            <a:srgbClr val="999999"/>
          </a:solidFill>
          <a:ln w="9525">
            <a:noFill/>
            <a:miter lim="800000"/>
            <a:headEnd/>
            <a:tailEnd/>
          </a:ln>
          <a:effectLst/>
        </p:spPr>
        <p:txBody>
          <a:bodyPr lIns="594360" tIns="73152"/>
          <a:lstStyle/>
          <a:p>
            <a:pPr algn="r">
              <a:spcBef>
                <a:spcPct val="50000"/>
              </a:spcBef>
              <a:defRPr/>
            </a:pPr>
            <a:endParaRPr lang="en-AU" altLang="en-US" sz="1400" b="0">
              <a:solidFill>
                <a:schemeClr val="tx1"/>
              </a:solidFill>
              <a:latin typeface="Times New Roman" pitchFamily="18" charset="0"/>
              <a:ea typeface="宋体" pitchFamily="2" charset="-122"/>
            </a:endParaRPr>
          </a:p>
        </p:txBody>
      </p:sp>
      <p:pic>
        <p:nvPicPr>
          <p:cNvPr id="6" name="Picture 20" descr="spher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hidden">
          <a:xfrm>
            <a:off x="4067175" y="242888"/>
            <a:ext cx="51911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1"/>
          <p:cNvSpPr txBox="1">
            <a:spLocks noChangeArrowheads="1"/>
          </p:cNvSpPr>
          <p:nvPr userDrawn="1"/>
        </p:nvSpPr>
        <p:spPr bwMode="auto">
          <a:xfrm>
            <a:off x="4572000" y="284163"/>
            <a:ext cx="4156075" cy="336550"/>
          </a:xfrm>
          <a:prstGeom prst="rect">
            <a:avLst/>
          </a:prstGeom>
          <a:noFill/>
          <a:ln w="12700">
            <a:noFill/>
            <a:miter lim="800000"/>
            <a:headEnd/>
            <a:tailEnd/>
          </a:ln>
          <a:effectLst/>
        </p:spPr>
        <p:txBody>
          <a:bodyPr wrap="none">
            <a:spAutoFit/>
          </a:bodyPr>
          <a:lstStyle/>
          <a:p>
            <a:pPr>
              <a:defRPr/>
            </a:pPr>
            <a:r>
              <a:rPr lang="en-US" altLang="zh-CN" sz="1600">
                <a:solidFill>
                  <a:schemeClr val="tx1"/>
                </a:solidFill>
                <a:latin typeface="Times New Roman" pitchFamily="18" charset="0"/>
                <a:ea typeface="宋体" pitchFamily="2" charset="-122"/>
              </a:rPr>
              <a:t>Jiangsu University of Science and Technology</a:t>
            </a:r>
          </a:p>
        </p:txBody>
      </p:sp>
      <p:sp>
        <p:nvSpPr>
          <p:cNvPr id="41986" name="Rectangle 2"/>
          <p:cNvSpPr>
            <a:spLocks noGrp="1" noChangeArrowheads="1"/>
          </p:cNvSpPr>
          <p:nvPr>
            <p:ph type="ctrTitle"/>
          </p:nvPr>
        </p:nvSpPr>
        <p:spPr>
          <a:xfrm>
            <a:off x="685800" y="1600200"/>
            <a:ext cx="7772400" cy="1828800"/>
          </a:xfrm>
        </p:spPr>
        <p:txBody>
          <a:bodyPr/>
          <a:lstStyle>
            <a:lvl1pPr>
              <a:defRPr>
                <a:solidFill>
                  <a:schemeClr val="tx1"/>
                </a:solidFill>
                <a:effectLst>
                  <a:outerShdw blurRad="38100" dist="38100" dir="2700000" algn="tl">
                    <a:srgbClr val="C0C0C0"/>
                  </a:outerShdw>
                </a:effectLst>
              </a:defRPr>
            </a:lvl1pPr>
          </a:lstStyle>
          <a:p>
            <a:r>
              <a:rPr lang="en-US" altLang="zh-CN"/>
              <a:t>Click to edit Master title style</a:t>
            </a:r>
          </a:p>
        </p:txBody>
      </p:sp>
      <p:sp>
        <p:nvSpPr>
          <p:cNvPr id="41987" name="Rectangle 3"/>
          <p:cNvSpPr>
            <a:spLocks noGrp="1" noChangeArrowheads="1"/>
          </p:cNvSpPr>
          <p:nvPr>
            <p:ph type="subTitle" idx="1"/>
          </p:nvPr>
        </p:nvSpPr>
        <p:spPr>
          <a:xfrm>
            <a:off x="1371600" y="4648200"/>
            <a:ext cx="6400800" cy="990600"/>
          </a:xfrm>
        </p:spPr>
        <p:txBody>
          <a:bodyPr/>
          <a:lstStyle>
            <a:lvl1pPr marL="0" indent="0" algn="ctr">
              <a:buFontTx/>
              <a:buNone/>
              <a:defRPr>
                <a:solidFill>
                  <a:schemeClr val="tx1"/>
                </a:solidFill>
              </a:defRPr>
            </a:lvl1pPr>
          </a:lstStyle>
          <a:p>
            <a:r>
              <a:rPr lang="en-US" altLang="zh-CN"/>
              <a:t>Click to edit Master subtitle style</a:t>
            </a:r>
          </a:p>
        </p:txBody>
      </p:sp>
      <p:sp>
        <p:nvSpPr>
          <p:cNvPr id="8" name="Rectangle 9"/>
          <p:cNvSpPr>
            <a:spLocks noGrp="1" noChangeArrowheads="1"/>
          </p:cNvSpPr>
          <p:nvPr>
            <p:ph type="sldNum" sz="quarter" idx="10"/>
          </p:nvPr>
        </p:nvSpPr>
        <p:spPr/>
        <p:txBody>
          <a:bodyPr/>
          <a:lstStyle>
            <a:lvl1pPr>
              <a:defRPr>
                <a:solidFill>
                  <a:schemeClr val="tx1"/>
                </a:solidFill>
              </a:defRPr>
            </a:lvl1pPr>
          </a:lstStyle>
          <a:p>
            <a:r>
              <a:rPr lang="en-US" altLang="zh-CN"/>
              <a:t>- </a:t>
            </a:r>
            <a:fld id="{BE81A64B-B13C-4262-938B-B5F3A462F49C}" type="slidenum">
              <a:rPr lang="en-US" altLang="zh-CN" smtClean="0"/>
              <a:pPr/>
              <a:t>‹#›</a:t>
            </a:fld>
            <a:r>
              <a:rPr lang="en-US" altLang="zh-CN"/>
              <a:t> -</a:t>
            </a:r>
          </a:p>
        </p:txBody>
      </p:sp>
    </p:spTree>
    <p:extLst>
      <p:ext uri="{BB962C8B-B14F-4D97-AF65-F5344CB8AC3E}">
        <p14:creationId xmlns:p14="http://schemas.microsoft.com/office/powerpoint/2010/main" val="2265772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r>
              <a:rPr lang="en-US" altLang="zh-CN"/>
              <a:t>- </a:t>
            </a:r>
            <a:fld id="{3B3735B0-6AF7-4C41-B074-D9CAC2CE9F51}" type="slidenum">
              <a:rPr lang="en-US" altLang="zh-CN"/>
              <a:pPr/>
              <a:t>‹#›</a:t>
            </a:fld>
            <a:r>
              <a:rPr lang="en-US" altLang="zh-CN"/>
              <a:t> -</a:t>
            </a:r>
          </a:p>
        </p:txBody>
      </p:sp>
    </p:spTree>
    <p:extLst>
      <p:ext uri="{BB962C8B-B14F-4D97-AF65-F5344CB8AC3E}">
        <p14:creationId xmlns:p14="http://schemas.microsoft.com/office/powerpoint/2010/main" val="1436273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029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1066800"/>
            <a:ext cx="5676900" cy="5029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r>
              <a:rPr lang="en-US" altLang="zh-CN"/>
              <a:t>- </a:t>
            </a:r>
            <a:fld id="{1A9A7455-E2D2-43B0-81ED-87C31D5B63B8}" type="slidenum">
              <a:rPr lang="en-US" altLang="zh-CN"/>
              <a:pPr/>
              <a:t>‹#›</a:t>
            </a:fld>
            <a:r>
              <a:rPr lang="en-US" altLang="zh-CN"/>
              <a:t> -</a:t>
            </a:r>
          </a:p>
        </p:txBody>
      </p:sp>
    </p:spTree>
    <p:extLst>
      <p:ext uri="{BB962C8B-B14F-4D97-AF65-F5344CB8AC3E}">
        <p14:creationId xmlns:p14="http://schemas.microsoft.com/office/powerpoint/2010/main" val="1431674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609600"/>
          </a:xfrm>
        </p:spPr>
        <p:txBody>
          <a:bodyPr/>
          <a:lstStyle/>
          <a:p>
            <a:r>
              <a:rPr lang="zh-CN" altLang="en-US"/>
              <a:t>单击此处编辑母版标题样式</a:t>
            </a:r>
          </a:p>
        </p:txBody>
      </p:sp>
      <p:sp>
        <p:nvSpPr>
          <p:cNvPr id="3" name="内容占位符 2"/>
          <p:cNvSpPr>
            <a:spLocks noGrp="1"/>
          </p:cNvSpPr>
          <p:nvPr>
            <p:ph sz="half" idx="1"/>
          </p:nvPr>
        </p:nvSpPr>
        <p:spPr>
          <a:xfrm>
            <a:off x="685800" y="2057400"/>
            <a:ext cx="38100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2057400"/>
            <a:ext cx="3810000" cy="1943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152900"/>
            <a:ext cx="3810000" cy="1943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ln/>
        </p:spPr>
        <p:txBody>
          <a:bodyPr/>
          <a:lstStyle>
            <a:lvl1pPr>
              <a:defRPr/>
            </a:lvl1pPr>
          </a:lstStyle>
          <a:p>
            <a:r>
              <a:rPr lang="en-US" altLang="zh-CN"/>
              <a:t>- </a:t>
            </a:r>
            <a:fld id="{29684238-7A79-48C8-997A-D718678992B5}" type="slidenum">
              <a:rPr lang="en-US" altLang="zh-CN"/>
              <a:pPr/>
              <a:t>‹#›</a:t>
            </a:fld>
            <a:r>
              <a:rPr lang="en-US" altLang="zh-CN"/>
              <a:t> -</a:t>
            </a:r>
          </a:p>
        </p:txBody>
      </p:sp>
    </p:spTree>
    <p:extLst>
      <p:ext uri="{BB962C8B-B14F-4D97-AF65-F5344CB8AC3E}">
        <p14:creationId xmlns:p14="http://schemas.microsoft.com/office/powerpoint/2010/main" val="3635422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2057400"/>
            <a:ext cx="38100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2057400"/>
            <a:ext cx="3810000" cy="1943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152900"/>
            <a:ext cx="3810000" cy="1943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ln/>
        </p:spPr>
        <p:txBody>
          <a:bodyPr/>
          <a:lstStyle>
            <a:lvl1pPr>
              <a:defRPr/>
            </a:lvl1pPr>
          </a:lstStyle>
          <a:p>
            <a:r>
              <a:rPr lang="en-US" altLang="zh-CN"/>
              <a:t>- </a:t>
            </a:r>
            <a:fld id="{243D27A5-91B9-4351-83A0-0151EED6A14B}" type="slidenum">
              <a:rPr lang="en-US" altLang="zh-CN"/>
              <a:pPr/>
              <a:t>‹#›</a:t>
            </a:fld>
            <a:r>
              <a:rPr lang="en-US" altLang="zh-CN"/>
              <a:t> -</a:t>
            </a:r>
          </a:p>
        </p:txBody>
      </p:sp>
    </p:spTree>
    <p:extLst>
      <p:ext uri="{BB962C8B-B14F-4D97-AF65-F5344CB8AC3E}">
        <p14:creationId xmlns:p14="http://schemas.microsoft.com/office/powerpoint/2010/main" val="2870819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1066800"/>
            <a:ext cx="7772400" cy="5029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sldNum" sz="quarter" idx="10"/>
          </p:nvPr>
        </p:nvSpPr>
        <p:spPr>
          <a:ln/>
        </p:spPr>
        <p:txBody>
          <a:bodyPr/>
          <a:lstStyle>
            <a:lvl1pPr>
              <a:defRPr/>
            </a:lvl1pPr>
          </a:lstStyle>
          <a:p>
            <a:r>
              <a:rPr lang="en-US" altLang="zh-CN"/>
              <a:t>- </a:t>
            </a:r>
            <a:fld id="{6500A90F-089F-433C-AC4D-7839D1A4B84C}" type="slidenum">
              <a:rPr lang="en-US" altLang="zh-CN"/>
              <a:pPr/>
              <a:t>‹#›</a:t>
            </a:fld>
            <a:r>
              <a:rPr lang="en-US" altLang="zh-CN"/>
              <a:t> -</a:t>
            </a:r>
          </a:p>
        </p:txBody>
      </p:sp>
    </p:spTree>
    <p:extLst>
      <p:ext uri="{BB962C8B-B14F-4D97-AF65-F5344CB8AC3E}">
        <p14:creationId xmlns:p14="http://schemas.microsoft.com/office/powerpoint/2010/main" val="1190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solidFill>
                  <a:schemeClr val="tx1"/>
                </a:solidFill>
              </a:defRPr>
            </a:lvl1pPr>
          </a:lstStyle>
          <a:p>
            <a:r>
              <a:rPr lang="en-US" altLang="zh-CN"/>
              <a:t>- </a:t>
            </a:r>
            <a:fld id="{00887F43-DB56-443D-B02A-824E0CB66A19}" type="slidenum">
              <a:rPr lang="en-US" altLang="zh-CN" smtClean="0"/>
              <a:pPr/>
              <a:t>‹#›</a:t>
            </a:fld>
            <a:r>
              <a:rPr lang="en-US" altLang="zh-CN"/>
              <a:t> -</a:t>
            </a:r>
          </a:p>
        </p:txBody>
      </p:sp>
    </p:spTree>
    <p:extLst>
      <p:ext uri="{BB962C8B-B14F-4D97-AF65-F5344CB8AC3E}">
        <p14:creationId xmlns:p14="http://schemas.microsoft.com/office/powerpoint/2010/main" val="3393332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a:ln/>
        </p:spPr>
        <p:txBody>
          <a:bodyPr/>
          <a:lstStyle>
            <a:lvl1pPr>
              <a:defRPr>
                <a:solidFill>
                  <a:schemeClr val="tx1"/>
                </a:solidFill>
              </a:defRPr>
            </a:lvl1pPr>
          </a:lstStyle>
          <a:p>
            <a:r>
              <a:rPr lang="en-US" altLang="zh-CN"/>
              <a:t>- </a:t>
            </a:r>
            <a:fld id="{21F38916-A246-48EC-BF71-0AA480E1211F}" type="slidenum">
              <a:rPr lang="en-US" altLang="zh-CN" smtClean="0"/>
              <a:pPr/>
              <a:t>‹#›</a:t>
            </a:fld>
            <a:r>
              <a:rPr lang="en-US" altLang="zh-CN"/>
              <a:t> -</a:t>
            </a:r>
          </a:p>
        </p:txBody>
      </p:sp>
    </p:spTree>
    <p:extLst>
      <p:ext uri="{BB962C8B-B14F-4D97-AF65-F5344CB8AC3E}">
        <p14:creationId xmlns:p14="http://schemas.microsoft.com/office/powerpoint/2010/main" val="226266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solidFill>
              </a:defRPr>
            </a:lvl1pPr>
          </a:lstStyle>
          <a:p>
            <a:r>
              <a:rPr lang="zh-CN" altLang="en-US"/>
              <a:t>单击此处编辑母版标题样式</a:t>
            </a:r>
          </a:p>
        </p:txBody>
      </p:sp>
      <p:sp>
        <p:nvSpPr>
          <p:cNvPr id="3" name="内容占位符 2"/>
          <p:cNvSpPr>
            <a:spLocks noGrp="1"/>
          </p:cNvSpPr>
          <p:nvPr>
            <p:ph sz="half" idx="1"/>
          </p:nvPr>
        </p:nvSpPr>
        <p:spPr>
          <a:xfrm>
            <a:off x="685800" y="2057400"/>
            <a:ext cx="3810000" cy="4038600"/>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057400"/>
            <a:ext cx="3810000" cy="4038600"/>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solidFill>
                  <a:schemeClr val="tx1"/>
                </a:solidFill>
              </a:defRPr>
            </a:lvl1pPr>
          </a:lstStyle>
          <a:p>
            <a:r>
              <a:rPr lang="en-US" altLang="zh-CN"/>
              <a:t>- </a:t>
            </a:r>
            <a:fld id="{725C28E5-53FD-475E-B2DF-146C6EB0E9A4}" type="slidenum">
              <a:rPr lang="en-US" altLang="zh-CN" smtClean="0"/>
              <a:pPr/>
              <a:t>‹#›</a:t>
            </a:fld>
            <a:r>
              <a:rPr lang="en-US" altLang="zh-CN"/>
              <a:t> -</a:t>
            </a:r>
          </a:p>
        </p:txBody>
      </p:sp>
    </p:spTree>
    <p:extLst>
      <p:ext uri="{BB962C8B-B14F-4D97-AF65-F5344CB8AC3E}">
        <p14:creationId xmlns:p14="http://schemas.microsoft.com/office/powerpoint/2010/main" val="4461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solidFill>
                  <a:schemeClr val="tx1"/>
                </a:solidFill>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ln/>
        </p:spPr>
        <p:txBody>
          <a:bodyPr/>
          <a:lstStyle>
            <a:lvl1pPr>
              <a:defRPr>
                <a:solidFill>
                  <a:schemeClr val="tx1"/>
                </a:solidFill>
              </a:defRPr>
            </a:lvl1pPr>
          </a:lstStyle>
          <a:p>
            <a:r>
              <a:rPr lang="en-US" altLang="zh-CN"/>
              <a:t>- </a:t>
            </a:r>
            <a:fld id="{12B84BA1-1F70-4FC7-8CA9-7F673E36B3A8}" type="slidenum">
              <a:rPr lang="en-US" altLang="zh-CN" smtClean="0"/>
              <a:pPr/>
              <a:t>‹#›</a:t>
            </a:fld>
            <a:r>
              <a:rPr lang="en-US" altLang="zh-CN"/>
              <a:t> -</a:t>
            </a:r>
          </a:p>
        </p:txBody>
      </p:sp>
    </p:spTree>
    <p:extLst>
      <p:ext uri="{BB962C8B-B14F-4D97-AF65-F5344CB8AC3E}">
        <p14:creationId xmlns:p14="http://schemas.microsoft.com/office/powerpoint/2010/main" val="726078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solidFill>
              </a:defRPr>
            </a:lvl1pPr>
          </a:lstStyle>
          <a:p>
            <a:r>
              <a:rPr lang="zh-CN" altLang="en-US"/>
              <a:t>单击此处编辑母版标题样式</a:t>
            </a:r>
          </a:p>
        </p:txBody>
      </p:sp>
      <p:sp>
        <p:nvSpPr>
          <p:cNvPr id="3" name="Rectangle 6"/>
          <p:cNvSpPr>
            <a:spLocks noGrp="1" noChangeArrowheads="1"/>
          </p:cNvSpPr>
          <p:nvPr>
            <p:ph type="sldNum" sz="quarter" idx="10"/>
          </p:nvPr>
        </p:nvSpPr>
        <p:spPr>
          <a:ln/>
        </p:spPr>
        <p:txBody>
          <a:bodyPr/>
          <a:lstStyle>
            <a:lvl1pPr>
              <a:defRPr>
                <a:solidFill>
                  <a:schemeClr val="tx1"/>
                </a:solidFill>
              </a:defRPr>
            </a:lvl1pPr>
          </a:lstStyle>
          <a:p>
            <a:r>
              <a:rPr lang="en-US" altLang="zh-CN"/>
              <a:t>- </a:t>
            </a:r>
            <a:fld id="{093E3DAF-4C7A-440C-90CC-B82FE377C1A5}" type="slidenum">
              <a:rPr lang="en-US" altLang="zh-CN" smtClean="0"/>
              <a:pPr/>
              <a:t>‹#›</a:t>
            </a:fld>
            <a:r>
              <a:rPr lang="en-US" altLang="zh-CN"/>
              <a:t> -</a:t>
            </a:r>
          </a:p>
        </p:txBody>
      </p:sp>
    </p:spTree>
    <p:extLst>
      <p:ext uri="{BB962C8B-B14F-4D97-AF65-F5344CB8AC3E}">
        <p14:creationId xmlns:p14="http://schemas.microsoft.com/office/powerpoint/2010/main" val="1400882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solidFill>
                  <a:schemeClr val="tx1"/>
                </a:solidFill>
              </a:defRPr>
            </a:lvl1pPr>
          </a:lstStyle>
          <a:p>
            <a:r>
              <a:rPr lang="en-US" altLang="zh-CN"/>
              <a:t>- </a:t>
            </a:r>
            <a:fld id="{2E8455AC-EBFA-4517-B478-782E0C03D39D}" type="slidenum">
              <a:rPr lang="en-US" altLang="zh-CN" smtClean="0"/>
              <a:pPr/>
              <a:t>‹#›</a:t>
            </a:fld>
            <a:r>
              <a:rPr lang="en-US" altLang="zh-CN"/>
              <a:t> -</a:t>
            </a:r>
          </a:p>
        </p:txBody>
      </p:sp>
    </p:spTree>
    <p:extLst>
      <p:ext uri="{BB962C8B-B14F-4D97-AF65-F5344CB8AC3E}">
        <p14:creationId xmlns:p14="http://schemas.microsoft.com/office/powerpoint/2010/main" val="1181055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r>
              <a:rPr lang="en-US" altLang="zh-CN"/>
              <a:t>- </a:t>
            </a:r>
            <a:fld id="{324EB29E-1688-4D85-B427-52119FF1ABCC}" type="slidenum">
              <a:rPr lang="en-US" altLang="zh-CN"/>
              <a:pPr/>
              <a:t>‹#›</a:t>
            </a:fld>
            <a:r>
              <a:rPr lang="en-US" altLang="zh-CN"/>
              <a:t> -</a:t>
            </a:r>
          </a:p>
        </p:txBody>
      </p:sp>
    </p:spTree>
    <p:extLst>
      <p:ext uri="{BB962C8B-B14F-4D97-AF65-F5344CB8AC3E}">
        <p14:creationId xmlns:p14="http://schemas.microsoft.com/office/powerpoint/2010/main" val="283009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r>
              <a:rPr lang="en-US" altLang="zh-CN"/>
              <a:t>- </a:t>
            </a:r>
            <a:fld id="{10EADE50-8A4B-4D9A-9314-FFA42700D105}" type="slidenum">
              <a:rPr lang="en-US" altLang="zh-CN"/>
              <a:pPr/>
              <a:t>‹#›</a:t>
            </a:fld>
            <a:r>
              <a:rPr lang="en-US" altLang="zh-CN"/>
              <a:t> -</a:t>
            </a:r>
          </a:p>
        </p:txBody>
      </p:sp>
    </p:spTree>
    <p:extLst>
      <p:ext uri="{BB962C8B-B14F-4D97-AF65-F5344CB8AC3E}">
        <p14:creationId xmlns:p14="http://schemas.microsoft.com/office/powerpoint/2010/main" val="3625080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0668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685800" y="2057400"/>
            <a:ext cx="77724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p:cNvSpPr>
            <a:spLocks noGrp="1" noChangeArrowheads="1"/>
          </p:cNvSpPr>
          <p:nvPr>
            <p:ph type="sldNum" sz="quarter" idx="4"/>
          </p:nvPr>
        </p:nvSpPr>
        <p:spPr bwMode="auto">
          <a:xfrm>
            <a:off x="3505200" y="63246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latin typeface="Times New Roman" panose="02020603050405020304" pitchFamily="18" charset="0"/>
                <a:ea typeface="宋体" panose="02010600030101010101" pitchFamily="2" charset="-122"/>
              </a:defRPr>
            </a:lvl1pPr>
          </a:lstStyle>
          <a:p>
            <a:r>
              <a:rPr lang="en-US" altLang="zh-CN"/>
              <a:t>- </a:t>
            </a:r>
            <a:fld id="{6032F7DE-F7A8-4687-A8F3-E3B13747700F}" type="slidenum">
              <a:rPr lang="en-US" altLang="zh-CN" smtClean="0"/>
              <a:pPr/>
              <a:t>‹#›</a:t>
            </a:fld>
            <a:r>
              <a:rPr lang="en-US" altLang="zh-CN"/>
              <a:t> -</a:t>
            </a:r>
          </a:p>
        </p:txBody>
      </p:sp>
      <p:sp>
        <p:nvSpPr>
          <p:cNvPr id="1036" name="Line 12"/>
          <p:cNvSpPr>
            <a:spLocks noChangeShapeType="1"/>
          </p:cNvSpPr>
          <p:nvPr/>
        </p:nvSpPr>
        <p:spPr bwMode="auto">
          <a:xfrm>
            <a:off x="685800" y="800100"/>
            <a:ext cx="7924800" cy="0"/>
          </a:xfrm>
          <a:prstGeom prst="line">
            <a:avLst/>
          </a:prstGeom>
          <a:noFill/>
          <a:ln w="25400">
            <a:solidFill>
              <a:srgbClr val="FE7402"/>
            </a:solidFill>
            <a:round/>
            <a:headEnd/>
            <a:tailEnd/>
          </a:ln>
          <a:effectLst/>
        </p:spPr>
        <p:txBody>
          <a:bodyPr wrap="none" anchor="ctr"/>
          <a:lstStyle/>
          <a:p>
            <a:pPr>
              <a:defRPr/>
            </a:pPr>
            <a:endParaRPr lang="zh-CN" altLang="en-US" sz="2000" b="0">
              <a:solidFill>
                <a:schemeClr val="tx1"/>
              </a:solidFill>
              <a:effectLst>
                <a:outerShdw blurRad="38100" dist="38100" dir="2700000" algn="tl">
                  <a:srgbClr val="000000">
                    <a:alpha val="43137"/>
                  </a:srgbClr>
                </a:outerShdw>
              </a:effectLst>
              <a:latin typeface="Times New Roman" pitchFamily="18" charset="0"/>
              <a:ea typeface="宋体" pitchFamily="2" charset="-122"/>
            </a:endParaRPr>
          </a:p>
        </p:txBody>
      </p:sp>
      <p:sp>
        <p:nvSpPr>
          <p:cNvPr id="1043" name="Line 19"/>
          <p:cNvSpPr>
            <a:spLocks noChangeShapeType="1"/>
          </p:cNvSpPr>
          <p:nvPr/>
        </p:nvSpPr>
        <p:spPr bwMode="auto">
          <a:xfrm>
            <a:off x="685800" y="6248400"/>
            <a:ext cx="7924800" cy="0"/>
          </a:xfrm>
          <a:prstGeom prst="line">
            <a:avLst/>
          </a:prstGeom>
          <a:noFill/>
          <a:ln w="25400">
            <a:solidFill>
              <a:srgbClr val="FE7402"/>
            </a:solidFill>
            <a:round/>
            <a:headEnd/>
            <a:tailEnd/>
          </a:ln>
          <a:effectLst/>
        </p:spPr>
        <p:txBody>
          <a:bodyPr wrap="none" anchor="ctr"/>
          <a:lstStyle/>
          <a:p>
            <a:pPr>
              <a:defRPr/>
            </a:pPr>
            <a:endParaRPr lang="zh-CN" altLang="en-US" sz="2000" b="0">
              <a:solidFill>
                <a:schemeClr val="tx1"/>
              </a:solidFill>
              <a:effectLst>
                <a:outerShdw blurRad="38100" dist="38100" dir="2700000" algn="tl">
                  <a:srgbClr val="000000">
                    <a:alpha val="43137"/>
                  </a:srgbClr>
                </a:outerShdw>
              </a:effectLst>
              <a:latin typeface="Times New Roman" pitchFamily="18" charset="0"/>
              <a:ea typeface="宋体" pitchFamily="2" charset="-122"/>
            </a:endParaRPr>
          </a:p>
        </p:txBody>
      </p:sp>
      <p:pic>
        <p:nvPicPr>
          <p:cNvPr id="1031" name="Picture 22" descr="小logo"/>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885113" y="14288"/>
            <a:ext cx="820737"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7"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ctr" rtl="0" eaLnBrk="0" fontAlgn="base" hangingPunct="0">
        <a:lnSpc>
          <a:spcPct val="95000"/>
        </a:lnSpc>
        <a:spcBef>
          <a:spcPct val="0"/>
        </a:spcBef>
        <a:spcAft>
          <a:spcPct val="0"/>
        </a:spcAft>
        <a:defRPr kumimoji="1" sz="2800" b="1">
          <a:solidFill>
            <a:schemeClr val="tx1"/>
          </a:solidFill>
          <a:latin typeface="+mj-lt"/>
          <a:ea typeface="+mj-ea"/>
          <a:cs typeface="+mj-cs"/>
        </a:defRPr>
      </a:lvl1pPr>
      <a:lvl2pPr algn="ctr" rtl="0" eaLnBrk="0" fontAlgn="base" hangingPunct="0">
        <a:lnSpc>
          <a:spcPct val="95000"/>
        </a:lnSpc>
        <a:spcBef>
          <a:spcPct val="0"/>
        </a:spcBef>
        <a:spcAft>
          <a:spcPct val="0"/>
        </a:spcAft>
        <a:defRPr kumimoji="1" sz="2800" b="1">
          <a:solidFill>
            <a:schemeClr val="tx2"/>
          </a:solidFill>
          <a:latin typeface="Times New Roman" pitchFamily="18" charset="0"/>
          <a:ea typeface="宋体" pitchFamily="2" charset="-122"/>
        </a:defRPr>
      </a:lvl2pPr>
      <a:lvl3pPr algn="ctr" rtl="0" eaLnBrk="0" fontAlgn="base" hangingPunct="0">
        <a:lnSpc>
          <a:spcPct val="95000"/>
        </a:lnSpc>
        <a:spcBef>
          <a:spcPct val="0"/>
        </a:spcBef>
        <a:spcAft>
          <a:spcPct val="0"/>
        </a:spcAft>
        <a:defRPr kumimoji="1" sz="2800" b="1">
          <a:solidFill>
            <a:schemeClr val="tx2"/>
          </a:solidFill>
          <a:latin typeface="Times New Roman" pitchFamily="18" charset="0"/>
          <a:ea typeface="宋体" pitchFamily="2" charset="-122"/>
        </a:defRPr>
      </a:lvl3pPr>
      <a:lvl4pPr algn="ctr" rtl="0" eaLnBrk="0" fontAlgn="base" hangingPunct="0">
        <a:lnSpc>
          <a:spcPct val="95000"/>
        </a:lnSpc>
        <a:spcBef>
          <a:spcPct val="0"/>
        </a:spcBef>
        <a:spcAft>
          <a:spcPct val="0"/>
        </a:spcAft>
        <a:defRPr kumimoji="1" sz="2800" b="1">
          <a:solidFill>
            <a:schemeClr val="tx2"/>
          </a:solidFill>
          <a:latin typeface="Times New Roman" pitchFamily="18" charset="0"/>
          <a:ea typeface="宋体" pitchFamily="2" charset="-122"/>
        </a:defRPr>
      </a:lvl4pPr>
      <a:lvl5pPr algn="ctr" rtl="0" eaLnBrk="0" fontAlgn="base" hangingPunct="0">
        <a:lnSpc>
          <a:spcPct val="95000"/>
        </a:lnSpc>
        <a:spcBef>
          <a:spcPct val="0"/>
        </a:spcBef>
        <a:spcAft>
          <a:spcPct val="0"/>
        </a:spcAft>
        <a:defRPr kumimoji="1" sz="2800" b="1">
          <a:solidFill>
            <a:schemeClr val="tx2"/>
          </a:solidFill>
          <a:latin typeface="Times New Roman" pitchFamily="18" charset="0"/>
          <a:ea typeface="宋体" pitchFamily="2" charset="-122"/>
        </a:defRPr>
      </a:lvl5pPr>
      <a:lvl6pPr marL="457200" algn="ctr" rtl="0" fontAlgn="base">
        <a:lnSpc>
          <a:spcPct val="95000"/>
        </a:lnSpc>
        <a:spcBef>
          <a:spcPct val="0"/>
        </a:spcBef>
        <a:spcAft>
          <a:spcPct val="0"/>
        </a:spcAft>
        <a:defRPr kumimoji="1" sz="2800" b="1">
          <a:solidFill>
            <a:schemeClr val="tx2"/>
          </a:solidFill>
          <a:latin typeface="Times New Roman" pitchFamily="18" charset="0"/>
          <a:ea typeface="宋体" pitchFamily="2" charset="-122"/>
        </a:defRPr>
      </a:lvl6pPr>
      <a:lvl7pPr marL="914400" algn="ctr" rtl="0" fontAlgn="base">
        <a:lnSpc>
          <a:spcPct val="95000"/>
        </a:lnSpc>
        <a:spcBef>
          <a:spcPct val="0"/>
        </a:spcBef>
        <a:spcAft>
          <a:spcPct val="0"/>
        </a:spcAft>
        <a:defRPr kumimoji="1" sz="2800" b="1">
          <a:solidFill>
            <a:schemeClr val="tx2"/>
          </a:solidFill>
          <a:latin typeface="Times New Roman" pitchFamily="18" charset="0"/>
          <a:ea typeface="宋体" pitchFamily="2" charset="-122"/>
        </a:defRPr>
      </a:lvl7pPr>
      <a:lvl8pPr marL="1371600" algn="ctr" rtl="0" fontAlgn="base">
        <a:lnSpc>
          <a:spcPct val="95000"/>
        </a:lnSpc>
        <a:spcBef>
          <a:spcPct val="0"/>
        </a:spcBef>
        <a:spcAft>
          <a:spcPct val="0"/>
        </a:spcAft>
        <a:defRPr kumimoji="1" sz="2800" b="1">
          <a:solidFill>
            <a:schemeClr val="tx2"/>
          </a:solidFill>
          <a:latin typeface="Times New Roman" pitchFamily="18" charset="0"/>
          <a:ea typeface="宋体" pitchFamily="2" charset="-122"/>
        </a:defRPr>
      </a:lvl8pPr>
      <a:lvl9pPr marL="1828800" algn="ctr" rtl="0" fontAlgn="base">
        <a:lnSpc>
          <a:spcPct val="95000"/>
        </a:lnSpc>
        <a:spcBef>
          <a:spcPct val="0"/>
        </a:spcBef>
        <a:spcAft>
          <a:spcPct val="0"/>
        </a:spcAft>
        <a:defRPr kumimoji="1" sz="2800" b="1">
          <a:solidFill>
            <a:schemeClr val="tx2"/>
          </a:solidFill>
          <a:latin typeface="Times New Roman" pitchFamily="18" charset="0"/>
          <a:ea typeface="宋体" pitchFamily="2" charset="-122"/>
        </a:defRPr>
      </a:lvl9pPr>
    </p:titleStyle>
    <p:bodyStyle>
      <a:lvl1pPr marL="342900" indent="-342900" algn="l" rtl="0" eaLnBrk="0" fontAlgn="base" hangingPunct="0">
        <a:lnSpc>
          <a:spcPct val="95000"/>
        </a:lnSpc>
        <a:spcBef>
          <a:spcPct val="20000"/>
        </a:spcBef>
        <a:spcAft>
          <a:spcPct val="0"/>
        </a:spcAft>
        <a:buChar char="•"/>
        <a:defRPr kumimoji="1" sz="2400">
          <a:solidFill>
            <a:schemeClr val="tx1"/>
          </a:solidFill>
          <a:latin typeface="+mn-lt"/>
          <a:ea typeface="+mn-ea"/>
          <a:cs typeface="+mn-cs"/>
        </a:defRPr>
      </a:lvl1pPr>
      <a:lvl2pPr marL="742950" indent="-285750" algn="l" rtl="0" eaLnBrk="0" fontAlgn="base" hangingPunct="0">
        <a:lnSpc>
          <a:spcPct val="95000"/>
        </a:lnSpc>
        <a:spcBef>
          <a:spcPct val="20000"/>
        </a:spcBef>
        <a:spcAft>
          <a:spcPct val="0"/>
        </a:spcAft>
        <a:buChar char="–"/>
        <a:defRPr kumimoji="1" sz="2000">
          <a:solidFill>
            <a:schemeClr val="tx1"/>
          </a:solidFill>
          <a:latin typeface="+mn-lt"/>
          <a:ea typeface="+mn-ea"/>
        </a:defRPr>
      </a:lvl2pPr>
      <a:lvl3pPr marL="1143000" indent="-228600" algn="l" rtl="0" eaLnBrk="0" fontAlgn="base" hangingPunct="0">
        <a:lnSpc>
          <a:spcPct val="95000"/>
        </a:lnSpc>
        <a:spcBef>
          <a:spcPct val="20000"/>
        </a:spcBef>
        <a:spcAft>
          <a:spcPct val="0"/>
        </a:spcAft>
        <a:buChar char="•"/>
        <a:defRPr kumimoji="1" sz="1600">
          <a:solidFill>
            <a:schemeClr val="tx1"/>
          </a:solidFill>
          <a:latin typeface="+mn-lt"/>
          <a:ea typeface="+mn-ea"/>
        </a:defRPr>
      </a:lvl3pPr>
      <a:lvl4pPr marL="1600200" indent="-228600" algn="l" rtl="0" eaLnBrk="0" fontAlgn="base" hangingPunct="0">
        <a:lnSpc>
          <a:spcPct val="95000"/>
        </a:lnSpc>
        <a:spcBef>
          <a:spcPct val="20000"/>
        </a:spcBef>
        <a:spcAft>
          <a:spcPct val="0"/>
        </a:spcAft>
        <a:buChar char="–"/>
        <a:defRPr kumimoji="1" sz="1400">
          <a:solidFill>
            <a:schemeClr val="tx1"/>
          </a:solidFill>
          <a:latin typeface="+mn-lt"/>
          <a:ea typeface="+mn-ea"/>
        </a:defRPr>
      </a:lvl4pPr>
      <a:lvl5pPr marL="2057400" indent="-228600" algn="l" rtl="0" eaLnBrk="0" fontAlgn="base" hangingPunct="0">
        <a:lnSpc>
          <a:spcPct val="95000"/>
        </a:lnSpc>
        <a:spcBef>
          <a:spcPct val="20000"/>
        </a:spcBef>
        <a:spcAft>
          <a:spcPct val="0"/>
        </a:spcAft>
        <a:buChar char="»"/>
        <a:defRPr kumimoji="1" sz="1200">
          <a:solidFill>
            <a:schemeClr val="tx1"/>
          </a:solidFill>
          <a:latin typeface="+mn-lt"/>
          <a:ea typeface="+mn-ea"/>
        </a:defRPr>
      </a:lvl5pPr>
      <a:lvl6pPr marL="2514600" indent="-228600" algn="l" rtl="0" fontAlgn="base">
        <a:lnSpc>
          <a:spcPct val="95000"/>
        </a:lnSpc>
        <a:spcBef>
          <a:spcPct val="20000"/>
        </a:spcBef>
        <a:spcAft>
          <a:spcPct val="0"/>
        </a:spcAft>
        <a:buChar char="»"/>
        <a:defRPr kumimoji="1" sz="1200">
          <a:solidFill>
            <a:schemeClr val="tx1"/>
          </a:solidFill>
          <a:latin typeface="+mn-lt"/>
          <a:ea typeface="+mn-ea"/>
        </a:defRPr>
      </a:lvl6pPr>
      <a:lvl7pPr marL="2971800" indent="-228600" algn="l" rtl="0" fontAlgn="base">
        <a:lnSpc>
          <a:spcPct val="95000"/>
        </a:lnSpc>
        <a:spcBef>
          <a:spcPct val="20000"/>
        </a:spcBef>
        <a:spcAft>
          <a:spcPct val="0"/>
        </a:spcAft>
        <a:buChar char="»"/>
        <a:defRPr kumimoji="1" sz="1200">
          <a:solidFill>
            <a:schemeClr val="tx1"/>
          </a:solidFill>
          <a:latin typeface="+mn-lt"/>
          <a:ea typeface="+mn-ea"/>
        </a:defRPr>
      </a:lvl7pPr>
      <a:lvl8pPr marL="3429000" indent="-228600" algn="l" rtl="0" fontAlgn="base">
        <a:lnSpc>
          <a:spcPct val="95000"/>
        </a:lnSpc>
        <a:spcBef>
          <a:spcPct val="20000"/>
        </a:spcBef>
        <a:spcAft>
          <a:spcPct val="0"/>
        </a:spcAft>
        <a:buChar char="»"/>
        <a:defRPr kumimoji="1" sz="1200">
          <a:solidFill>
            <a:schemeClr val="tx1"/>
          </a:solidFill>
          <a:latin typeface="+mn-lt"/>
          <a:ea typeface="+mn-ea"/>
        </a:defRPr>
      </a:lvl8pPr>
      <a:lvl9pPr marL="3886200" indent="-228600" algn="l" rtl="0" fontAlgn="base">
        <a:lnSpc>
          <a:spcPct val="95000"/>
        </a:lnSpc>
        <a:spcBef>
          <a:spcPct val="20000"/>
        </a:spcBef>
        <a:spcAft>
          <a:spcPct val="0"/>
        </a:spcAft>
        <a:buChar char="»"/>
        <a:defRPr kumimoji="1"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file:///C:\Users\jxl\Desktop\&#39640;&#32423;&#33521;&#35821;&#20889;&#20316;\jxl\sample%20paper-the%20role%20of%20homework.pdf" TargetMode="Externa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blackWhite">
          <a:xfrm>
            <a:off x="336550" y="762000"/>
            <a:ext cx="8369300" cy="38100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94360" tIns="73152"/>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pPr>
            <a:endParaRPr lang="en-AU" altLang="en-US" sz="1400" b="0">
              <a:solidFill>
                <a:srgbClr val="FFFFFF"/>
              </a:solidFill>
            </a:endParaRPr>
          </a:p>
        </p:txBody>
      </p:sp>
      <p:sp>
        <p:nvSpPr>
          <p:cNvPr id="4099" name="Text Box 3"/>
          <p:cNvSpPr txBox="1">
            <a:spLocks noChangeArrowheads="1"/>
          </p:cNvSpPr>
          <p:nvPr/>
        </p:nvSpPr>
        <p:spPr bwMode="blackWhite">
          <a:xfrm>
            <a:off x="107950" y="762000"/>
            <a:ext cx="2819400" cy="3683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72000" bIns="126000"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endParaRPr lang="zh-CN" altLang="zh-CN" sz="3000" b="0">
              <a:latin typeface="AndersA Logos VL" pitchFamily="2" charset="0"/>
            </a:endParaRPr>
          </a:p>
        </p:txBody>
      </p:sp>
      <p:sp>
        <p:nvSpPr>
          <p:cNvPr id="172036" name="Text Box 4"/>
          <p:cNvSpPr txBox="1">
            <a:spLocks noChangeArrowheads="1"/>
          </p:cNvSpPr>
          <p:nvPr/>
        </p:nvSpPr>
        <p:spPr bwMode="auto">
          <a:xfrm>
            <a:off x="684213" y="1484313"/>
            <a:ext cx="748823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4000" dirty="0">
                <a:solidFill>
                  <a:schemeClr val="tx2"/>
                </a:solidFill>
                <a:latin typeface="Verdana" panose="020B0604030504040204" pitchFamily="34" charset="0"/>
              </a:rPr>
              <a:t>English Academic Writing</a:t>
            </a:r>
          </a:p>
          <a:p>
            <a:pPr eaLnBrk="1" hangingPunct="1"/>
            <a:r>
              <a:rPr lang="en-US" altLang="zh-CN" sz="4000" dirty="0">
                <a:solidFill>
                  <a:schemeClr val="tx2"/>
                </a:solidFill>
                <a:latin typeface="Verdana" panose="020B0604030504040204" pitchFamily="34" charset="0"/>
              </a:rPr>
              <a:t>Advanced</a:t>
            </a:r>
          </a:p>
          <a:p>
            <a:pPr eaLnBrk="1" hangingPunct="1"/>
            <a:r>
              <a:rPr lang="zh-CN" altLang="en-US" sz="4000" dirty="0">
                <a:solidFill>
                  <a:schemeClr val="tx2"/>
                </a:solidFill>
                <a:latin typeface="Verdana" panose="020B0604030504040204" pitchFamily="34" charset="0"/>
              </a:rPr>
              <a:t>高级英语写作</a:t>
            </a:r>
            <a:endParaRPr lang="en-US" altLang="zh-CN" sz="4000" dirty="0">
              <a:solidFill>
                <a:schemeClr val="accent2"/>
              </a:solidFill>
              <a:latin typeface="Verdana" panose="020B0604030504040204" pitchFamily="34" charset="0"/>
            </a:endParaRPr>
          </a:p>
          <a:p>
            <a:pPr eaLnBrk="1" hangingPunct="1"/>
            <a:endParaRPr lang="en-US" altLang="zh-CN" sz="4000" dirty="0">
              <a:solidFill>
                <a:schemeClr val="accent2"/>
              </a:solidFill>
              <a:latin typeface="Verdana" panose="020B0604030504040204" pitchFamily="34" charset="0"/>
            </a:endParaRPr>
          </a:p>
        </p:txBody>
      </p:sp>
      <p:sp>
        <p:nvSpPr>
          <p:cNvPr id="3" name="文本框 2"/>
          <p:cNvSpPr txBox="1"/>
          <p:nvPr/>
        </p:nvSpPr>
        <p:spPr>
          <a:xfrm>
            <a:off x="5148064" y="4952461"/>
            <a:ext cx="3557786" cy="830997"/>
          </a:xfrm>
          <a:prstGeom prst="rect">
            <a:avLst/>
          </a:prstGeom>
          <a:noFill/>
        </p:spPr>
        <p:txBody>
          <a:bodyPr wrap="square" rtlCol="0">
            <a:spAutoFit/>
          </a:bodyPr>
          <a:lstStyle/>
          <a:p>
            <a:r>
              <a:rPr lang="zh-CN" altLang="en-US" dirty="0">
                <a:solidFill>
                  <a:schemeClr val="tx1"/>
                </a:solidFill>
                <a:latin typeface="Times New Roman" panose="02020603050405020304" pitchFamily="18" charset="0"/>
                <a:cs typeface="Times New Roman" panose="02020603050405020304" pitchFamily="18" charset="0"/>
              </a:rPr>
              <a:t>纪晓丽</a:t>
            </a:r>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solidFill>
                  <a:schemeClr val="tx1"/>
                </a:solidFill>
                <a:latin typeface="Times New Roman" panose="02020603050405020304" pitchFamily="18" charset="0"/>
                <a:cs typeface="Times New Roman" panose="02020603050405020304" pitchFamily="18" charset="0"/>
              </a:rPr>
              <a:t>jixiaoli@just.edu.cn</a:t>
            </a:r>
            <a:endParaRPr lang="zh-CN" alt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036"/>
                                        </p:tgtEl>
                                        <p:attrNameLst>
                                          <p:attrName>style.visibility</p:attrName>
                                        </p:attrNameLst>
                                      </p:cBhvr>
                                      <p:to>
                                        <p:strVal val="visible"/>
                                      </p:to>
                                    </p:set>
                                    <p:animEffect transition="in" filter="blinds(horizontal)">
                                      <p:cBhvr>
                                        <p:cTn id="7" dur="500"/>
                                        <p:tgtEl>
                                          <p:spTgt spid="17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124744"/>
            <a:ext cx="7772400" cy="4536504"/>
          </a:xfrm>
        </p:spPr>
        <p:txBody>
          <a:bodyPr/>
          <a:lstStyle/>
          <a:p>
            <a:r>
              <a:rPr lang="en-US" altLang="zh-CN" b="1" dirty="0"/>
              <a:t>Evidenced</a:t>
            </a:r>
          </a:p>
          <a:p>
            <a:r>
              <a:rPr lang="en-US" altLang="zh-CN" dirty="0"/>
              <a:t>Opinions and arguments in academic writing should be supported by evidence. </a:t>
            </a:r>
          </a:p>
          <a:p>
            <a:r>
              <a:rPr lang="en-US" altLang="zh-CN" dirty="0"/>
              <a:t>Often the writing will be based on information from experts in the field, </a:t>
            </a:r>
          </a:p>
          <a:p>
            <a:r>
              <a:rPr lang="en-US" altLang="zh-CN" dirty="0"/>
              <a:t>it will be important to reference the information appropriately</a:t>
            </a:r>
          </a:p>
          <a:p>
            <a:pPr lvl="1"/>
            <a:r>
              <a:rPr lang="en-US" altLang="zh-CN" dirty="0"/>
              <a:t>the use of in-text citations and a reference section.</a:t>
            </a:r>
            <a:endParaRPr lang="zh-CN" altLang="en-US" dirty="0"/>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10</a:t>
            </a:fld>
            <a:r>
              <a:rPr lang="en-US" altLang="zh-CN"/>
              <a:t> -</a:t>
            </a:r>
          </a:p>
        </p:txBody>
      </p:sp>
      <p:pic>
        <p:nvPicPr>
          <p:cNvPr id="5" name="图片 4"/>
          <p:cNvPicPr>
            <a:picLocks noChangeAspect="1"/>
          </p:cNvPicPr>
          <p:nvPr/>
        </p:nvPicPr>
        <p:blipFill>
          <a:blip r:embed="rId2"/>
          <a:stretch>
            <a:fillRect/>
          </a:stretch>
        </p:blipFill>
        <p:spPr>
          <a:xfrm>
            <a:off x="5580112" y="6324600"/>
            <a:ext cx="2774610" cy="444596"/>
          </a:xfrm>
          <a:prstGeom prst="rect">
            <a:avLst/>
          </a:prstGeom>
        </p:spPr>
      </p:pic>
      <p:sp>
        <p:nvSpPr>
          <p:cNvPr id="7" name="Rectangle 22"/>
          <p:cNvSpPr>
            <a:spLocks noChangeArrowheads="1"/>
          </p:cNvSpPr>
          <p:nvPr/>
        </p:nvSpPr>
        <p:spPr bwMode="auto">
          <a:xfrm>
            <a:off x="468313" y="260350"/>
            <a:ext cx="2741612" cy="457200"/>
          </a:xfrm>
          <a:prstGeom prst="rect">
            <a:avLst/>
          </a:prstGeom>
          <a:solidFill>
            <a:srgbClr val="FF6600"/>
          </a:solidFill>
          <a:ln w="9525">
            <a:noFill/>
            <a:miter lim="800000"/>
            <a:headEnd/>
            <a:tailEnd/>
          </a:ln>
          <a:effectLst>
            <a:outerShdw dist="107763" dir="2700000" algn="ctr" rotWithShape="0">
              <a:schemeClr val="bg2"/>
            </a:outerShdw>
          </a:effectLst>
        </p:spPr>
        <p:txBody>
          <a:bodyPr wrap="none" anchor="ctr"/>
          <a:lstStyle>
            <a:lvl1pPr marL="101600" indent="-1016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101600" marR="0" lvl="0" indent="-10160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Arial Black" panose="020B0A04020102020204" pitchFamily="34" charset="0"/>
                <a:ea typeface="DotumChe" pitchFamily="49" charset="-128"/>
                <a:cs typeface="+mn-cs"/>
              </a:rPr>
              <a:t>Features</a:t>
            </a:r>
          </a:p>
        </p:txBody>
      </p:sp>
    </p:spTree>
    <p:extLst>
      <p:ext uri="{BB962C8B-B14F-4D97-AF65-F5344CB8AC3E}">
        <p14:creationId xmlns:p14="http://schemas.microsoft.com/office/powerpoint/2010/main" val="204814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124744"/>
            <a:ext cx="7772400" cy="4536504"/>
          </a:xfrm>
        </p:spPr>
        <p:txBody>
          <a:bodyPr/>
          <a:lstStyle/>
          <a:p>
            <a:r>
              <a:rPr lang="en-US" altLang="zh-CN" b="1" dirty="0"/>
              <a:t>Critical</a:t>
            </a:r>
          </a:p>
          <a:p>
            <a:r>
              <a:rPr lang="en-US" altLang="zh-CN" dirty="0"/>
              <a:t>Academic writing does more than just describe. </a:t>
            </a:r>
          </a:p>
          <a:p>
            <a:r>
              <a:rPr lang="en-US" altLang="zh-CN" dirty="0"/>
              <a:t>As an academic writer, you should not simply accept everything you read as fact. </a:t>
            </a:r>
          </a:p>
          <a:p>
            <a:r>
              <a:rPr lang="en-US" altLang="zh-CN" dirty="0"/>
              <a:t>You need to analyze and evaluate the information you are writing about, in other words make judgements about it, before you decide whether and how to integrate it into your own writing. </a:t>
            </a:r>
          </a:p>
          <a:p>
            <a:r>
              <a:rPr lang="en-US" altLang="zh-CN" dirty="0"/>
              <a:t>Critical writing requires a great deal of research in order for the writer to develop a deep enough understanding of the topic to be truly critical about it</a:t>
            </a:r>
            <a:endParaRPr lang="zh-CN" altLang="en-US" dirty="0"/>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11</a:t>
            </a:fld>
            <a:r>
              <a:rPr lang="en-US" altLang="zh-CN"/>
              <a:t> -</a:t>
            </a:r>
          </a:p>
        </p:txBody>
      </p:sp>
      <p:pic>
        <p:nvPicPr>
          <p:cNvPr id="5" name="图片 4"/>
          <p:cNvPicPr>
            <a:picLocks noChangeAspect="1"/>
          </p:cNvPicPr>
          <p:nvPr/>
        </p:nvPicPr>
        <p:blipFill>
          <a:blip r:embed="rId2"/>
          <a:stretch>
            <a:fillRect/>
          </a:stretch>
        </p:blipFill>
        <p:spPr>
          <a:xfrm>
            <a:off x="5580112" y="6324600"/>
            <a:ext cx="2774610" cy="444596"/>
          </a:xfrm>
          <a:prstGeom prst="rect">
            <a:avLst/>
          </a:prstGeom>
        </p:spPr>
      </p:pic>
      <p:sp>
        <p:nvSpPr>
          <p:cNvPr id="7" name="Rectangle 22"/>
          <p:cNvSpPr>
            <a:spLocks noChangeArrowheads="1"/>
          </p:cNvSpPr>
          <p:nvPr/>
        </p:nvSpPr>
        <p:spPr bwMode="auto">
          <a:xfrm>
            <a:off x="468313" y="260350"/>
            <a:ext cx="2741612" cy="457200"/>
          </a:xfrm>
          <a:prstGeom prst="rect">
            <a:avLst/>
          </a:prstGeom>
          <a:solidFill>
            <a:srgbClr val="FF6600"/>
          </a:solidFill>
          <a:ln w="9525">
            <a:noFill/>
            <a:miter lim="800000"/>
            <a:headEnd/>
            <a:tailEnd/>
          </a:ln>
          <a:effectLst>
            <a:outerShdw dist="107763" dir="2700000" algn="ctr" rotWithShape="0">
              <a:schemeClr val="bg2"/>
            </a:outerShdw>
          </a:effectLst>
        </p:spPr>
        <p:txBody>
          <a:bodyPr wrap="none" anchor="ctr"/>
          <a:lstStyle>
            <a:lvl1pPr marL="101600" indent="-1016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101600" marR="0" lvl="0" indent="-10160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Arial Black" panose="020B0A04020102020204" pitchFamily="34" charset="0"/>
                <a:ea typeface="DotumChe" pitchFamily="49" charset="-128"/>
                <a:cs typeface="+mn-cs"/>
              </a:rPr>
              <a:t>Features</a:t>
            </a:r>
          </a:p>
        </p:txBody>
      </p:sp>
    </p:spTree>
    <p:extLst>
      <p:ext uri="{BB962C8B-B14F-4D97-AF65-F5344CB8AC3E}">
        <p14:creationId xmlns:p14="http://schemas.microsoft.com/office/powerpoint/2010/main" val="2953140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124744"/>
            <a:ext cx="7772400" cy="4536504"/>
          </a:xfrm>
        </p:spPr>
        <p:txBody>
          <a:bodyPr/>
          <a:lstStyle/>
          <a:p>
            <a:r>
              <a:rPr lang="en-US" altLang="zh-CN" b="1" dirty="0"/>
              <a:t>Balanced</a:t>
            </a:r>
          </a:p>
          <a:p>
            <a:r>
              <a:rPr lang="en-US" altLang="zh-CN" dirty="0"/>
              <a:t>giving consideration to all sides of the issue and avoiding bias. </a:t>
            </a:r>
          </a:p>
          <a:p>
            <a:r>
              <a:rPr lang="en-US" altLang="zh-CN" dirty="0"/>
              <a:t>As noted above, all research, evidence and arguments can be challenged, and it is important for the academic writer to show their stance on a particular topic, in other words how strong their claims are. </a:t>
            </a:r>
          </a:p>
          <a:p>
            <a:r>
              <a:rPr lang="en-US" altLang="zh-CN" dirty="0"/>
              <a:t>This can be done using hedges, for example phases such as the evidence suggests... or this could be caused by..., or boosters, that is, phrases such as clearly or the research indicates.</a:t>
            </a:r>
            <a:endParaRPr lang="zh-CN" altLang="en-US" dirty="0"/>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12</a:t>
            </a:fld>
            <a:r>
              <a:rPr lang="en-US" altLang="zh-CN"/>
              <a:t> -</a:t>
            </a:r>
          </a:p>
        </p:txBody>
      </p:sp>
      <p:pic>
        <p:nvPicPr>
          <p:cNvPr id="5" name="图片 4"/>
          <p:cNvPicPr>
            <a:picLocks noChangeAspect="1"/>
          </p:cNvPicPr>
          <p:nvPr/>
        </p:nvPicPr>
        <p:blipFill>
          <a:blip r:embed="rId2"/>
          <a:stretch>
            <a:fillRect/>
          </a:stretch>
        </p:blipFill>
        <p:spPr>
          <a:xfrm>
            <a:off x="5580112" y="6324600"/>
            <a:ext cx="2774610" cy="444596"/>
          </a:xfrm>
          <a:prstGeom prst="rect">
            <a:avLst/>
          </a:prstGeom>
        </p:spPr>
      </p:pic>
      <p:sp>
        <p:nvSpPr>
          <p:cNvPr id="7" name="Rectangle 22"/>
          <p:cNvSpPr>
            <a:spLocks noChangeArrowheads="1"/>
          </p:cNvSpPr>
          <p:nvPr/>
        </p:nvSpPr>
        <p:spPr bwMode="auto">
          <a:xfrm>
            <a:off x="468313" y="260350"/>
            <a:ext cx="2741612" cy="457200"/>
          </a:xfrm>
          <a:prstGeom prst="rect">
            <a:avLst/>
          </a:prstGeom>
          <a:solidFill>
            <a:srgbClr val="FF6600"/>
          </a:solidFill>
          <a:ln w="9525">
            <a:noFill/>
            <a:miter lim="800000"/>
            <a:headEnd/>
            <a:tailEnd/>
          </a:ln>
          <a:effectLst>
            <a:outerShdw dist="107763" dir="2700000" algn="ctr" rotWithShape="0">
              <a:schemeClr val="bg2"/>
            </a:outerShdw>
          </a:effectLst>
        </p:spPr>
        <p:txBody>
          <a:bodyPr wrap="none" anchor="ctr"/>
          <a:lstStyle>
            <a:lvl1pPr marL="101600" indent="-1016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101600" marR="0" lvl="0" indent="-10160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Arial Black" panose="020B0A04020102020204" pitchFamily="34" charset="0"/>
                <a:ea typeface="DotumChe" pitchFamily="49" charset="-128"/>
                <a:cs typeface="+mn-cs"/>
              </a:rPr>
              <a:t>Features</a:t>
            </a:r>
          </a:p>
        </p:txBody>
      </p:sp>
    </p:spTree>
    <p:extLst>
      <p:ext uri="{BB962C8B-B14F-4D97-AF65-F5344CB8AC3E}">
        <p14:creationId xmlns:p14="http://schemas.microsoft.com/office/powerpoint/2010/main" val="3580338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124744"/>
            <a:ext cx="7772400" cy="4536504"/>
          </a:xfrm>
        </p:spPr>
        <p:txBody>
          <a:bodyPr/>
          <a:lstStyle/>
          <a:p>
            <a:r>
              <a:rPr lang="en-US" altLang="zh-CN" b="1" dirty="0"/>
              <a:t>Precise</a:t>
            </a:r>
          </a:p>
          <a:p>
            <a:r>
              <a:rPr lang="en-US" altLang="zh-CN" dirty="0"/>
              <a:t>Academic writing should use clear and precise language to ensure the reader understands the meaning. </a:t>
            </a:r>
          </a:p>
          <a:p>
            <a:r>
              <a:rPr lang="en-US" altLang="zh-CN" dirty="0"/>
              <a:t>This includes the use of technical (i.e. subject-specific) vocabulary, which should be used when it conveys the meaning more precisely than a similar non-technical term.</a:t>
            </a:r>
          </a:p>
          <a:p>
            <a:r>
              <a:rPr lang="en-US" altLang="zh-CN" dirty="0"/>
              <a:t> Sometimes such technical vocabulary may need defining, though only if the term is not commonly used by others in the same discipline and will therefore not be readily understood by the reader.</a:t>
            </a:r>
            <a:endParaRPr lang="zh-CN" altLang="en-US" dirty="0"/>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13</a:t>
            </a:fld>
            <a:r>
              <a:rPr lang="en-US" altLang="zh-CN"/>
              <a:t> -</a:t>
            </a:r>
          </a:p>
        </p:txBody>
      </p:sp>
      <p:pic>
        <p:nvPicPr>
          <p:cNvPr id="5" name="图片 4"/>
          <p:cNvPicPr>
            <a:picLocks noChangeAspect="1"/>
          </p:cNvPicPr>
          <p:nvPr/>
        </p:nvPicPr>
        <p:blipFill>
          <a:blip r:embed="rId2"/>
          <a:stretch>
            <a:fillRect/>
          </a:stretch>
        </p:blipFill>
        <p:spPr>
          <a:xfrm>
            <a:off x="5580112" y="6324600"/>
            <a:ext cx="2774610" cy="444596"/>
          </a:xfrm>
          <a:prstGeom prst="rect">
            <a:avLst/>
          </a:prstGeom>
        </p:spPr>
      </p:pic>
      <p:sp>
        <p:nvSpPr>
          <p:cNvPr id="7" name="Rectangle 22"/>
          <p:cNvSpPr>
            <a:spLocks noChangeArrowheads="1"/>
          </p:cNvSpPr>
          <p:nvPr/>
        </p:nvSpPr>
        <p:spPr bwMode="auto">
          <a:xfrm>
            <a:off x="468313" y="260350"/>
            <a:ext cx="2741612" cy="457200"/>
          </a:xfrm>
          <a:prstGeom prst="rect">
            <a:avLst/>
          </a:prstGeom>
          <a:solidFill>
            <a:srgbClr val="FF6600"/>
          </a:solidFill>
          <a:ln w="9525">
            <a:noFill/>
            <a:miter lim="800000"/>
            <a:headEnd/>
            <a:tailEnd/>
          </a:ln>
          <a:effectLst>
            <a:outerShdw dist="107763" dir="2700000" algn="ctr" rotWithShape="0">
              <a:schemeClr val="bg2"/>
            </a:outerShdw>
          </a:effectLst>
        </p:spPr>
        <p:txBody>
          <a:bodyPr wrap="none" anchor="ctr"/>
          <a:lstStyle>
            <a:lvl1pPr marL="101600" indent="-1016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101600" marR="0" lvl="0" indent="-10160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Arial Black" panose="020B0A04020102020204" pitchFamily="34" charset="0"/>
                <a:ea typeface="DotumChe" pitchFamily="49" charset="-128"/>
                <a:cs typeface="+mn-cs"/>
              </a:rPr>
              <a:t>Features</a:t>
            </a:r>
          </a:p>
        </p:txBody>
      </p:sp>
    </p:spTree>
    <p:extLst>
      <p:ext uri="{BB962C8B-B14F-4D97-AF65-F5344CB8AC3E}">
        <p14:creationId xmlns:p14="http://schemas.microsoft.com/office/powerpoint/2010/main" val="1726251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124744"/>
            <a:ext cx="7772400" cy="4536504"/>
          </a:xfrm>
        </p:spPr>
        <p:txBody>
          <a:bodyPr/>
          <a:lstStyle/>
          <a:p>
            <a:r>
              <a:rPr lang="en-US" altLang="zh-CN" b="1" dirty="0"/>
              <a:t>Objective</a:t>
            </a:r>
          </a:p>
          <a:p>
            <a:r>
              <a:rPr lang="en-US" altLang="zh-CN" dirty="0"/>
              <a:t>Academic writing is objective.</a:t>
            </a:r>
          </a:p>
          <a:p>
            <a:r>
              <a:rPr lang="en-US" altLang="zh-CN" dirty="0"/>
              <a:t> The emphasis is placed on the arguments and information, rather than on the writer. </a:t>
            </a:r>
          </a:p>
          <a:p>
            <a:r>
              <a:rPr lang="en-US" altLang="zh-CN" dirty="0"/>
              <a:t>As a result, academic writing tends to use nouns and noun phrases more than verbs and adverbs.</a:t>
            </a:r>
          </a:p>
          <a:p>
            <a:r>
              <a:rPr lang="en-US" altLang="zh-CN" dirty="0"/>
              <a:t> It also tends to use more passive structures, rather than active voice</a:t>
            </a:r>
          </a:p>
          <a:p>
            <a:pPr lvl="1"/>
            <a:r>
              <a:rPr lang="en-US" altLang="zh-CN" dirty="0"/>
              <a:t>The water was heated. </a:t>
            </a:r>
          </a:p>
          <a:p>
            <a:pPr lvl="1"/>
            <a:r>
              <a:rPr lang="en-US" altLang="zh-CN" dirty="0"/>
              <a:t>I heated the water.</a:t>
            </a:r>
            <a:endParaRPr lang="zh-CN" altLang="en-US" dirty="0"/>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14</a:t>
            </a:fld>
            <a:r>
              <a:rPr lang="en-US" altLang="zh-CN"/>
              <a:t> -</a:t>
            </a:r>
          </a:p>
        </p:txBody>
      </p:sp>
      <p:pic>
        <p:nvPicPr>
          <p:cNvPr id="5" name="图片 4"/>
          <p:cNvPicPr>
            <a:picLocks noChangeAspect="1"/>
          </p:cNvPicPr>
          <p:nvPr/>
        </p:nvPicPr>
        <p:blipFill>
          <a:blip r:embed="rId2"/>
          <a:stretch>
            <a:fillRect/>
          </a:stretch>
        </p:blipFill>
        <p:spPr>
          <a:xfrm>
            <a:off x="5580112" y="6324600"/>
            <a:ext cx="2774610" cy="444596"/>
          </a:xfrm>
          <a:prstGeom prst="rect">
            <a:avLst/>
          </a:prstGeom>
        </p:spPr>
      </p:pic>
      <p:sp>
        <p:nvSpPr>
          <p:cNvPr id="7" name="Rectangle 22"/>
          <p:cNvSpPr>
            <a:spLocks noChangeArrowheads="1"/>
          </p:cNvSpPr>
          <p:nvPr/>
        </p:nvSpPr>
        <p:spPr bwMode="auto">
          <a:xfrm>
            <a:off x="468313" y="260350"/>
            <a:ext cx="2741612" cy="457200"/>
          </a:xfrm>
          <a:prstGeom prst="rect">
            <a:avLst/>
          </a:prstGeom>
          <a:solidFill>
            <a:srgbClr val="FF6600"/>
          </a:solidFill>
          <a:ln w="9525">
            <a:noFill/>
            <a:miter lim="800000"/>
            <a:headEnd/>
            <a:tailEnd/>
          </a:ln>
          <a:effectLst>
            <a:outerShdw dist="107763" dir="2700000" algn="ctr" rotWithShape="0">
              <a:schemeClr val="bg2"/>
            </a:outerShdw>
          </a:effectLst>
        </p:spPr>
        <p:txBody>
          <a:bodyPr wrap="none" anchor="ctr"/>
          <a:lstStyle>
            <a:lvl1pPr marL="101600" indent="-1016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101600" marR="0" lvl="0" indent="-10160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Arial Black" panose="020B0A04020102020204" pitchFamily="34" charset="0"/>
                <a:ea typeface="DotumChe" pitchFamily="49" charset="-128"/>
                <a:cs typeface="+mn-cs"/>
              </a:rPr>
              <a:t>Features</a:t>
            </a:r>
          </a:p>
        </p:txBody>
      </p:sp>
    </p:spTree>
    <p:extLst>
      <p:ext uri="{BB962C8B-B14F-4D97-AF65-F5344CB8AC3E}">
        <p14:creationId xmlns:p14="http://schemas.microsoft.com/office/powerpoint/2010/main" val="90978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124744"/>
            <a:ext cx="7772400" cy="4536504"/>
          </a:xfrm>
        </p:spPr>
        <p:txBody>
          <a:bodyPr/>
          <a:lstStyle/>
          <a:p>
            <a:r>
              <a:rPr lang="en-US" altLang="zh-CN" b="1" dirty="0"/>
              <a:t>Formal</a:t>
            </a:r>
          </a:p>
          <a:p>
            <a:r>
              <a:rPr lang="en-US" altLang="zh-CN" dirty="0"/>
              <a:t>Finally, academic writing is more formal than everyday writing. </a:t>
            </a:r>
          </a:p>
          <a:p>
            <a:r>
              <a:rPr lang="en-US" altLang="zh-CN" dirty="0"/>
              <a:t>It tends to use longer words and more complex sentences, while avoiding contractions and colloquial or informal words or expressions that might be common in spoken English. </a:t>
            </a:r>
          </a:p>
          <a:p>
            <a:r>
              <a:rPr lang="en-US" altLang="zh-CN" dirty="0"/>
              <a:t>There are words and collocations which are used in academic writing more frequently than in non-academic writing, and researchers have developed lists of these words and phrases to help students of academic English, such as the Academic Word List, the Academic Vocabulary List, and the Academic Collocation List.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15</a:t>
            </a:fld>
            <a:r>
              <a:rPr lang="en-US" altLang="zh-CN"/>
              <a:t> -</a:t>
            </a:r>
          </a:p>
        </p:txBody>
      </p:sp>
      <p:pic>
        <p:nvPicPr>
          <p:cNvPr id="5" name="图片 4"/>
          <p:cNvPicPr>
            <a:picLocks noChangeAspect="1"/>
          </p:cNvPicPr>
          <p:nvPr/>
        </p:nvPicPr>
        <p:blipFill>
          <a:blip r:embed="rId2"/>
          <a:stretch>
            <a:fillRect/>
          </a:stretch>
        </p:blipFill>
        <p:spPr>
          <a:xfrm>
            <a:off x="5580112" y="6324600"/>
            <a:ext cx="2774610" cy="444596"/>
          </a:xfrm>
          <a:prstGeom prst="rect">
            <a:avLst/>
          </a:prstGeom>
        </p:spPr>
      </p:pic>
      <p:sp>
        <p:nvSpPr>
          <p:cNvPr id="7" name="Rectangle 22"/>
          <p:cNvSpPr>
            <a:spLocks noChangeArrowheads="1"/>
          </p:cNvSpPr>
          <p:nvPr/>
        </p:nvSpPr>
        <p:spPr bwMode="auto">
          <a:xfrm>
            <a:off x="468313" y="260350"/>
            <a:ext cx="2741612" cy="457200"/>
          </a:xfrm>
          <a:prstGeom prst="rect">
            <a:avLst/>
          </a:prstGeom>
          <a:solidFill>
            <a:srgbClr val="FF6600"/>
          </a:solidFill>
          <a:ln w="9525">
            <a:noFill/>
            <a:miter lim="800000"/>
            <a:headEnd/>
            <a:tailEnd/>
          </a:ln>
          <a:effectLst>
            <a:outerShdw dist="107763" dir="2700000" algn="ctr" rotWithShape="0">
              <a:schemeClr val="bg2"/>
            </a:outerShdw>
          </a:effectLst>
        </p:spPr>
        <p:txBody>
          <a:bodyPr wrap="none" anchor="ctr"/>
          <a:lstStyle>
            <a:lvl1pPr marL="101600" indent="-1016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101600" marR="0" lvl="0" indent="-10160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Arial Black" panose="020B0A04020102020204" pitchFamily="34" charset="0"/>
                <a:ea typeface="DotumChe" pitchFamily="49" charset="-128"/>
                <a:cs typeface="+mn-cs"/>
              </a:rPr>
              <a:t>Features</a:t>
            </a:r>
          </a:p>
        </p:txBody>
      </p:sp>
    </p:spTree>
    <p:extLst>
      <p:ext uri="{BB962C8B-B14F-4D97-AF65-F5344CB8AC3E}">
        <p14:creationId xmlns:p14="http://schemas.microsoft.com/office/powerpoint/2010/main" val="3566976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16</a:t>
            </a:fld>
            <a:r>
              <a:rPr lang="en-US" altLang="zh-CN"/>
              <a:t> -</a:t>
            </a:r>
          </a:p>
        </p:txBody>
      </p:sp>
      <p:pic>
        <p:nvPicPr>
          <p:cNvPr id="5" name="图片 4"/>
          <p:cNvPicPr>
            <a:picLocks noChangeAspect="1"/>
          </p:cNvPicPr>
          <p:nvPr/>
        </p:nvPicPr>
        <p:blipFill rotWithShape="1">
          <a:blip r:embed="rId2"/>
          <a:srcRect b="57045"/>
          <a:stretch/>
        </p:blipFill>
        <p:spPr>
          <a:xfrm>
            <a:off x="35496" y="-908"/>
            <a:ext cx="5223964" cy="2850033"/>
          </a:xfrm>
          <a:prstGeom prst="rect">
            <a:avLst/>
          </a:prstGeom>
        </p:spPr>
      </p:pic>
      <p:pic>
        <p:nvPicPr>
          <p:cNvPr id="6" name="图片 5"/>
          <p:cNvPicPr>
            <a:picLocks noChangeAspect="1"/>
          </p:cNvPicPr>
          <p:nvPr/>
        </p:nvPicPr>
        <p:blipFill rotWithShape="1">
          <a:blip r:embed="rId2"/>
          <a:srcRect t="41241" b="31627"/>
          <a:stretch/>
        </p:blipFill>
        <p:spPr>
          <a:xfrm>
            <a:off x="2339752" y="2806977"/>
            <a:ext cx="5223964" cy="1800200"/>
          </a:xfrm>
          <a:prstGeom prst="rect">
            <a:avLst/>
          </a:prstGeom>
        </p:spPr>
      </p:pic>
      <p:pic>
        <p:nvPicPr>
          <p:cNvPr id="7" name="图片 6"/>
          <p:cNvPicPr>
            <a:picLocks noChangeAspect="1"/>
          </p:cNvPicPr>
          <p:nvPr/>
        </p:nvPicPr>
        <p:blipFill rotWithShape="1">
          <a:blip r:embed="rId3"/>
          <a:srcRect t="67245"/>
          <a:stretch/>
        </p:blipFill>
        <p:spPr>
          <a:xfrm>
            <a:off x="3680717" y="4607177"/>
            <a:ext cx="5224725" cy="2174623"/>
          </a:xfrm>
          <a:prstGeom prst="rect">
            <a:avLst/>
          </a:prstGeom>
        </p:spPr>
      </p:pic>
    </p:spTree>
    <p:extLst>
      <p:ext uri="{BB962C8B-B14F-4D97-AF65-F5344CB8AC3E}">
        <p14:creationId xmlns:p14="http://schemas.microsoft.com/office/powerpoint/2010/main" val="2775903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17</a:t>
            </a:fld>
            <a:r>
              <a:rPr lang="en-US" altLang="zh-CN"/>
              <a:t> -</a:t>
            </a:r>
          </a:p>
        </p:txBody>
      </p:sp>
      <p:sp>
        <p:nvSpPr>
          <p:cNvPr id="5" name="矩形 4"/>
          <p:cNvSpPr/>
          <p:nvPr/>
        </p:nvSpPr>
        <p:spPr>
          <a:xfrm>
            <a:off x="4139952" y="6498266"/>
            <a:ext cx="5094312" cy="276999"/>
          </a:xfrm>
          <a:prstGeom prst="rect">
            <a:avLst/>
          </a:prstGeom>
        </p:spPr>
        <p:txBody>
          <a:bodyPr wrap="square">
            <a:spAutoFit/>
          </a:bodyPr>
          <a:lstStyle/>
          <a:p>
            <a:r>
              <a:rPr lang="en-US" altLang="zh-CN" sz="1200" dirty="0">
                <a:solidFill>
                  <a:schemeClr val="tx1"/>
                </a:solidFill>
                <a:latin typeface="Times New Roman" panose="02020603050405020304" pitchFamily="18" charset="0"/>
                <a:cs typeface="Times New Roman" panose="02020603050405020304" pitchFamily="18" charset="0"/>
              </a:rPr>
              <a:t>https://aso-resources.une.edu.au/academic-writing-course/sample-essay/</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121223" y="437158"/>
            <a:ext cx="4035177" cy="5773142"/>
          </a:xfrm>
          <a:prstGeom prst="rect">
            <a:avLst/>
          </a:prstGeom>
        </p:spPr>
      </p:pic>
      <p:pic>
        <p:nvPicPr>
          <p:cNvPr id="8" name="图片 7"/>
          <p:cNvPicPr>
            <a:picLocks noChangeAspect="1"/>
          </p:cNvPicPr>
          <p:nvPr/>
        </p:nvPicPr>
        <p:blipFill>
          <a:blip r:embed="rId3"/>
          <a:stretch>
            <a:fillRect/>
          </a:stretch>
        </p:blipFill>
        <p:spPr>
          <a:xfrm>
            <a:off x="4228554" y="838200"/>
            <a:ext cx="4794223" cy="816546"/>
          </a:xfrm>
          <a:prstGeom prst="rect">
            <a:avLst/>
          </a:prstGeom>
        </p:spPr>
      </p:pic>
      <p:pic>
        <p:nvPicPr>
          <p:cNvPr id="9" name="图片 8"/>
          <p:cNvPicPr>
            <a:picLocks noChangeAspect="1"/>
          </p:cNvPicPr>
          <p:nvPr/>
        </p:nvPicPr>
        <p:blipFill>
          <a:blip r:embed="rId4"/>
          <a:stretch>
            <a:fillRect/>
          </a:stretch>
        </p:blipFill>
        <p:spPr>
          <a:xfrm>
            <a:off x="121223" y="529034"/>
            <a:ext cx="8753126" cy="1512168"/>
          </a:xfrm>
          <a:prstGeom prst="rect">
            <a:avLst/>
          </a:prstGeom>
        </p:spPr>
      </p:pic>
    </p:spTree>
    <p:extLst>
      <p:ext uri="{BB962C8B-B14F-4D97-AF65-F5344CB8AC3E}">
        <p14:creationId xmlns:p14="http://schemas.microsoft.com/office/powerpoint/2010/main" val="70528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18</a:t>
            </a:fld>
            <a:r>
              <a:rPr lang="en-US" altLang="zh-CN"/>
              <a:t> -</a:t>
            </a:r>
          </a:p>
        </p:txBody>
      </p:sp>
      <p:sp>
        <p:nvSpPr>
          <p:cNvPr id="5" name="矩形 4"/>
          <p:cNvSpPr/>
          <p:nvPr/>
        </p:nvSpPr>
        <p:spPr>
          <a:xfrm>
            <a:off x="4139952" y="6498266"/>
            <a:ext cx="5094312" cy="276999"/>
          </a:xfrm>
          <a:prstGeom prst="rect">
            <a:avLst/>
          </a:prstGeom>
        </p:spPr>
        <p:txBody>
          <a:bodyPr wrap="square">
            <a:spAutoFit/>
          </a:bodyPr>
          <a:lstStyle/>
          <a:p>
            <a:r>
              <a:rPr lang="en-US" altLang="zh-CN" sz="1200" dirty="0">
                <a:solidFill>
                  <a:schemeClr val="tx1"/>
                </a:solidFill>
                <a:latin typeface="Times New Roman" panose="02020603050405020304" pitchFamily="18" charset="0"/>
                <a:cs typeface="Times New Roman" panose="02020603050405020304" pitchFamily="18" charset="0"/>
              </a:rPr>
              <a:t>https://aso-resources.une.edu.au/academic-writing-course/sample-essay/</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421213" y="551458"/>
            <a:ext cx="4035177" cy="5773142"/>
          </a:xfrm>
          <a:prstGeom prst="rect">
            <a:avLst/>
          </a:prstGeom>
        </p:spPr>
      </p:pic>
      <p:pic>
        <p:nvPicPr>
          <p:cNvPr id="6" name="图片 5"/>
          <p:cNvPicPr>
            <a:picLocks noChangeAspect="1"/>
          </p:cNvPicPr>
          <p:nvPr/>
        </p:nvPicPr>
        <p:blipFill>
          <a:blip r:embed="rId3"/>
          <a:stretch>
            <a:fillRect/>
          </a:stretch>
        </p:blipFill>
        <p:spPr>
          <a:xfrm>
            <a:off x="238125" y="1431646"/>
            <a:ext cx="8667750" cy="1971675"/>
          </a:xfrm>
          <a:prstGeom prst="rect">
            <a:avLst/>
          </a:prstGeom>
        </p:spPr>
      </p:pic>
    </p:spTree>
    <p:extLst>
      <p:ext uri="{BB962C8B-B14F-4D97-AF65-F5344CB8AC3E}">
        <p14:creationId xmlns:p14="http://schemas.microsoft.com/office/powerpoint/2010/main" val="1957961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19</a:t>
            </a:fld>
            <a:r>
              <a:rPr lang="en-US" altLang="zh-CN"/>
              <a:t> -</a:t>
            </a:r>
          </a:p>
        </p:txBody>
      </p:sp>
      <p:sp>
        <p:nvSpPr>
          <p:cNvPr id="5" name="矩形 4"/>
          <p:cNvSpPr/>
          <p:nvPr/>
        </p:nvSpPr>
        <p:spPr>
          <a:xfrm>
            <a:off x="4139952" y="6498266"/>
            <a:ext cx="5094312" cy="276999"/>
          </a:xfrm>
          <a:prstGeom prst="rect">
            <a:avLst/>
          </a:prstGeom>
        </p:spPr>
        <p:txBody>
          <a:bodyPr wrap="square">
            <a:spAutoFit/>
          </a:bodyPr>
          <a:lstStyle/>
          <a:p>
            <a:r>
              <a:rPr lang="en-US" altLang="zh-CN" sz="1200" dirty="0">
                <a:solidFill>
                  <a:schemeClr val="tx1"/>
                </a:solidFill>
                <a:latin typeface="Times New Roman" panose="02020603050405020304" pitchFamily="18" charset="0"/>
                <a:cs typeface="Times New Roman" panose="02020603050405020304" pitchFamily="18" charset="0"/>
              </a:rPr>
              <a:t>https://aso-resources.une.edu.au/academic-writing-course/sample-essay/</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421213" y="551458"/>
            <a:ext cx="4035177" cy="5773142"/>
          </a:xfrm>
          <a:prstGeom prst="rect">
            <a:avLst/>
          </a:prstGeom>
        </p:spPr>
      </p:pic>
      <p:pic>
        <p:nvPicPr>
          <p:cNvPr id="6" name="图片 5"/>
          <p:cNvPicPr>
            <a:picLocks noChangeAspect="1"/>
          </p:cNvPicPr>
          <p:nvPr/>
        </p:nvPicPr>
        <p:blipFill>
          <a:blip r:embed="rId3"/>
          <a:stretch>
            <a:fillRect/>
          </a:stretch>
        </p:blipFill>
        <p:spPr>
          <a:xfrm>
            <a:off x="151090" y="2377983"/>
            <a:ext cx="8610600" cy="2933700"/>
          </a:xfrm>
          <a:prstGeom prst="rect">
            <a:avLst/>
          </a:prstGeom>
        </p:spPr>
      </p:pic>
    </p:spTree>
    <p:extLst>
      <p:ext uri="{BB962C8B-B14F-4D97-AF65-F5344CB8AC3E}">
        <p14:creationId xmlns:p14="http://schemas.microsoft.com/office/powerpoint/2010/main" val="2965029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blackWhite">
          <a:xfrm>
            <a:off x="336550" y="762000"/>
            <a:ext cx="8369300" cy="38100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94360" tIns="73152"/>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pPr>
            <a:endParaRPr lang="en-AU" altLang="en-US" sz="1400" b="0">
              <a:solidFill>
                <a:srgbClr val="FFFFFF"/>
              </a:solidFill>
            </a:endParaRPr>
          </a:p>
        </p:txBody>
      </p:sp>
      <p:sp>
        <p:nvSpPr>
          <p:cNvPr id="4099" name="Text Box 3"/>
          <p:cNvSpPr txBox="1">
            <a:spLocks noChangeArrowheads="1"/>
          </p:cNvSpPr>
          <p:nvPr/>
        </p:nvSpPr>
        <p:spPr bwMode="blackWhite">
          <a:xfrm>
            <a:off x="107950" y="762000"/>
            <a:ext cx="2819400" cy="3683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72000" bIns="126000"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endParaRPr lang="zh-CN" altLang="zh-CN" sz="3000" b="0">
              <a:latin typeface="AndersA Logos VL" pitchFamily="2" charset="0"/>
            </a:endParaRPr>
          </a:p>
        </p:txBody>
      </p:sp>
      <p:sp>
        <p:nvSpPr>
          <p:cNvPr id="172036" name="Text Box 4"/>
          <p:cNvSpPr txBox="1">
            <a:spLocks noChangeArrowheads="1"/>
          </p:cNvSpPr>
          <p:nvPr/>
        </p:nvSpPr>
        <p:spPr bwMode="auto">
          <a:xfrm>
            <a:off x="684213" y="1484313"/>
            <a:ext cx="74882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4000" dirty="0">
                <a:solidFill>
                  <a:schemeClr val="tx2"/>
                </a:solidFill>
                <a:latin typeface="Verdana" panose="020B0604030504040204" pitchFamily="34" charset="0"/>
              </a:rPr>
              <a:t>Unit 1 Introduction to Academic Writing</a:t>
            </a:r>
            <a:endParaRPr lang="en-US" altLang="zh-CN" sz="4000" dirty="0">
              <a:solidFill>
                <a:schemeClr val="accent2"/>
              </a:solidFill>
              <a:latin typeface="Verdana" panose="020B0604030504040204" pitchFamily="34" charset="0"/>
            </a:endParaRPr>
          </a:p>
          <a:p>
            <a:pPr eaLnBrk="1" hangingPunct="1"/>
            <a:endParaRPr lang="en-US" altLang="zh-CN" sz="4000" dirty="0">
              <a:solidFill>
                <a:schemeClr val="accent2"/>
              </a:solidFill>
              <a:latin typeface="Verdana" panose="020B0604030504040204" pitchFamily="34" charset="0"/>
            </a:endParaRPr>
          </a:p>
        </p:txBody>
      </p:sp>
      <p:sp>
        <p:nvSpPr>
          <p:cNvPr id="4" name="文本框 3"/>
          <p:cNvSpPr txBox="1"/>
          <p:nvPr/>
        </p:nvSpPr>
        <p:spPr>
          <a:xfrm>
            <a:off x="179512" y="3501008"/>
            <a:ext cx="9216578" cy="1477328"/>
          </a:xfrm>
          <a:prstGeom prst="rect">
            <a:avLst/>
          </a:prstGeom>
          <a:noFill/>
        </p:spPr>
        <p:txBody>
          <a:bodyPr wrap="square" rtlCol="0">
            <a:spAutoFit/>
          </a:bodyPr>
          <a:lstStyle/>
          <a:p>
            <a:pPr algn="l"/>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参考书目：</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Writing Scientific Research Articles 	M. Cargill &amp; P. O’Connor 	Wiley Blackwell  </a:t>
            </a:r>
          </a:p>
          <a:p>
            <a:pPr algn="l"/>
            <a:r>
              <a:rPr lang="zh-CN" altLang="en-US"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美国大学英语写作 </a:t>
            </a:r>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John </a:t>
            </a:r>
            <a:r>
              <a:rPr lang="en-US" altLang="zh-CN" sz="18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Langan</a:t>
            </a:r>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外语教学与研究出版社</a:t>
            </a:r>
            <a:endPar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高级英语写作     </a:t>
            </a:r>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黑玉琴      </a:t>
            </a:r>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西安交通大学出版社</a:t>
            </a:r>
            <a:endPar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英语写作：毕业论文写作 </a:t>
            </a:r>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李正栓</a:t>
            </a:r>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北京大学出版社</a:t>
            </a:r>
          </a:p>
        </p:txBody>
      </p:sp>
    </p:spTree>
    <p:extLst>
      <p:ext uri="{BB962C8B-B14F-4D97-AF65-F5344CB8AC3E}">
        <p14:creationId xmlns:p14="http://schemas.microsoft.com/office/powerpoint/2010/main" val="2425837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036"/>
                                        </p:tgtEl>
                                        <p:attrNameLst>
                                          <p:attrName>style.visibility</p:attrName>
                                        </p:attrNameLst>
                                      </p:cBhvr>
                                      <p:to>
                                        <p:strVal val="visible"/>
                                      </p:to>
                                    </p:set>
                                    <p:animEffect transition="in" filter="blinds(horizontal)">
                                      <p:cBhvr>
                                        <p:cTn id="7" dur="500"/>
                                        <p:tgtEl>
                                          <p:spTgt spid="17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20</a:t>
            </a:fld>
            <a:r>
              <a:rPr lang="en-US" altLang="zh-CN"/>
              <a:t> -</a:t>
            </a:r>
          </a:p>
        </p:txBody>
      </p:sp>
      <p:sp>
        <p:nvSpPr>
          <p:cNvPr id="5" name="矩形 4"/>
          <p:cNvSpPr/>
          <p:nvPr/>
        </p:nvSpPr>
        <p:spPr>
          <a:xfrm>
            <a:off x="4139952" y="6498266"/>
            <a:ext cx="5094312" cy="276999"/>
          </a:xfrm>
          <a:prstGeom prst="rect">
            <a:avLst/>
          </a:prstGeom>
        </p:spPr>
        <p:txBody>
          <a:bodyPr wrap="square">
            <a:spAutoFit/>
          </a:bodyPr>
          <a:lstStyle/>
          <a:p>
            <a:r>
              <a:rPr lang="en-US" altLang="zh-CN" sz="1200" dirty="0">
                <a:solidFill>
                  <a:schemeClr val="tx1"/>
                </a:solidFill>
                <a:latin typeface="Times New Roman" panose="02020603050405020304" pitchFamily="18" charset="0"/>
                <a:cs typeface="Times New Roman" panose="02020603050405020304" pitchFamily="18" charset="0"/>
              </a:rPr>
              <a:t>https://aso-resources.une.edu.au/academic-writing-course/sample-essay/</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421213" y="551458"/>
            <a:ext cx="4035177" cy="5773142"/>
          </a:xfrm>
          <a:prstGeom prst="rect">
            <a:avLst/>
          </a:prstGeom>
        </p:spPr>
      </p:pic>
      <p:pic>
        <p:nvPicPr>
          <p:cNvPr id="6" name="图片 5"/>
          <p:cNvPicPr>
            <a:picLocks noChangeAspect="1"/>
          </p:cNvPicPr>
          <p:nvPr/>
        </p:nvPicPr>
        <p:blipFill>
          <a:blip r:embed="rId3"/>
          <a:stretch>
            <a:fillRect/>
          </a:stretch>
        </p:blipFill>
        <p:spPr>
          <a:xfrm>
            <a:off x="444734" y="3726094"/>
            <a:ext cx="8467725" cy="1647825"/>
          </a:xfrm>
          <a:prstGeom prst="rect">
            <a:avLst/>
          </a:prstGeom>
        </p:spPr>
      </p:pic>
    </p:spTree>
    <p:extLst>
      <p:ext uri="{BB962C8B-B14F-4D97-AF65-F5344CB8AC3E}">
        <p14:creationId xmlns:p14="http://schemas.microsoft.com/office/powerpoint/2010/main" val="588629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21</a:t>
            </a:fld>
            <a:r>
              <a:rPr lang="en-US" altLang="zh-CN"/>
              <a:t> -</a:t>
            </a:r>
          </a:p>
        </p:txBody>
      </p:sp>
      <p:sp>
        <p:nvSpPr>
          <p:cNvPr id="5" name="矩形 4"/>
          <p:cNvSpPr/>
          <p:nvPr/>
        </p:nvSpPr>
        <p:spPr>
          <a:xfrm>
            <a:off x="4139952" y="6498266"/>
            <a:ext cx="5094312" cy="276999"/>
          </a:xfrm>
          <a:prstGeom prst="rect">
            <a:avLst/>
          </a:prstGeom>
        </p:spPr>
        <p:txBody>
          <a:bodyPr wrap="square">
            <a:spAutoFit/>
          </a:bodyPr>
          <a:lstStyle/>
          <a:p>
            <a:r>
              <a:rPr lang="en-US" altLang="zh-CN" sz="1200" dirty="0">
                <a:solidFill>
                  <a:schemeClr val="tx1"/>
                </a:solidFill>
                <a:latin typeface="Times New Roman" panose="02020603050405020304" pitchFamily="18" charset="0"/>
                <a:cs typeface="Times New Roman" panose="02020603050405020304" pitchFamily="18" charset="0"/>
              </a:rPr>
              <a:t>https://aso-resources.une.edu.au/academic-writing-course/sample-essay/</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421213" y="551458"/>
            <a:ext cx="4035177" cy="5773142"/>
          </a:xfrm>
          <a:prstGeom prst="rect">
            <a:avLst/>
          </a:prstGeom>
        </p:spPr>
      </p:pic>
      <p:pic>
        <p:nvPicPr>
          <p:cNvPr id="6" name="图片 5"/>
          <p:cNvPicPr>
            <a:picLocks noChangeAspect="1"/>
          </p:cNvPicPr>
          <p:nvPr/>
        </p:nvPicPr>
        <p:blipFill>
          <a:blip r:embed="rId3"/>
          <a:stretch>
            <a:fillRect/>
          </a:stretch>
        </p:blipFill>
        <p:spPr>
          <a:xfrm>
            <a:off x="309562" y="3284984"/>
            <a:ext cx="8524875" cy="1838325"/>
          </a:xfrm>
          <a:prstGeom prst="rect">
            <a:avLst/>
          </a:prstGeom>
        </p:spPr>
      </p:pic>
    </p:spTree>
    <p:extLst>
      <p:ext uri="{BB962C8B-B14F-4D97-AF65-F5344CB8AC3E}">
        <p14:creationId xmlns:p14="http://schemas.microsoft.com/office/powerpoint/2010/main" val="2011297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22</a:t>
            </a:fld>
            <a:r>
              <a:rPr lang="en-US" altLang="zh-CN"/>
              <a:t> -</a:t>
            </a:r>
          </a:p>
        </p:txBody>
      </p:sp>
      <p:sp>
        <p:nvSpPr>
          <p:cNvPr id="5" name="矩形 4"/>
          <p:cNvSpPr/>
          <p:nvPr/>
        </p:nvSpPr>
        <p:spPr>
          <a:xfrm>
            <a:off x="4139952" y="6498266"/>
            <a:ext cx="5094312" cy="276999"/>
          </a:xfrm>
          <a:prstGeom prst="rect">
            <a:avLst/>
          </a:prstGeom>
        </p:spPr>
        <p:txBody>
          <a:bodyPr wrap="square">
            <a:spAutoFit/>
          </a:bodyPr>
          <a:lstStyle/>
          <a:p>
            <a:r>
              <a:rPr lang="en-US" altLang="zh-CN" sz="1200" dirty="0">
                <a:solidFill>
                  <a:schemeClr val="tx1"/>
                </a:solidFill>
                <a:latin typeface="Times New Roman" panose="02020603050405020304" pitchFamily="18" charset="0"/>
                <a:cs typeface="Times New Roman" panose="02020603050405020304" pitchFamily="18" charset="0"/>
              </a:rPr>
              <a:t>https://aso-resources.une.edu.au/academic-writing-course/sample-essay/</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421213" y="551458"/>
            <a:ext cx="4035177" cy="5773142"/>
          </a:xfrm>
          <a:prstGeom prst="rect">
            <a:avLst/>
          </a:prstGeom>
        </p:spPr>
      </p:pic>
      <p:pic>
        <p:nvPicPr>
          <p:cNvPr id="8" name="图片 7"/>
          <p:cNvPicPr>
            <a:picLocks noChangeAspect="1"/>
          </p:cNvPicPr>
          <p:nvPr/>
        </p:nvPicPr>
        <p:blipFill>
          <a:blip r:embed="rId3"/>
          <a:stretch>
            <a:fillRect/>
          </a:stretch>
        </p:blipFill>
        <p:spPr>
          <a:xfrm>
            <a:off x="213002" y="3612965"/>
            <a:ext cx="8486775" cy="2705100"/>
          </a:xfrm>
          <a:prstGeom prst="rect">
            <a:avLst/>
          </a:prstGeom>
        </p:spPr>
      </p:pic>
    </p:spTree>
    <p:extLst>
      <p:ext uri="{BB962C8B-B14F-4D97-AF65-F5344CB8AC3E}">
        <p14:creationId xmlns:p14="http://schemas.microsoft.com/office/powerpoint/2010/main" val="1558308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340768"/>
            <a:ext cx="7772400" cy="4536504"/>
          </a:xfrm>
        </p:spPr>
        <p:txBody>
          <a:bodyPr/>
          <a:lstStyle/>
          <a:p>
            <a:r>
              <a:rPr lang="en-US" altLang="zh-CN" dirty="0"/>
              <a:t>Discuss why assignment essays are common assessment tasks in undergraduate tertiary coursework, and evaluate the effectiveness of assignments as an avenue for learning. (Word limit 500 words – 10% leeway) </a:t>
            </a:r>
          </a:p>
          <a:p>
            <a:r>
              <a:rPr lang="en-US" altLang="zh-CN" dirty="0"/>
              <a:t>Please note that the APA referencing style is used in this sample essay.</a:t>
            </a:r>
            <a:endParaRPr lang="zh-CN"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23</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 name="矩形 4"/>
          <p:cNvSpPr/>
          <p:nvPr/>
        </p:nvSpPr>
        <p:spPr>
          <a:xfrm>
            <a:off x="4139952" y="6498266"/>
            <a:ext cx="5094312" cy="27699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https://aso-resources.une.edu.au/academic-writing-course/sample-essay/</a:t>
            </a:r>
            <a:endParaRPr kumimoji="1"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 name="矩形 5"/>
          <p:cNvSpPr/>
          <p:nvPr/>
        </p:nvSpPr>
        <p:spPr>
          <a:xfrm>
            <a:off x="395536" y="45286"/>
            <a:ext cx="2602542"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Question:</a:t>
            </a:r>
          </a:p>
        </p:txBody>
      </p:sp>
    </p:spTree>
    <p:extLst>
      <p:ext uri="{BB962C8B-B14F-4D97-AF65-F5344CB8AC3E}">
        <p14:creationId xmlns:p14="http://schemas.microsoft.com/office/powerpoint/2010/main" val="4112569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340768"/>
            <a:ext cx="7772400" cy="4536504"/>
          </a:xfrm>
        </p:spPr>
        <p:txBody>
          <a:bodyPr/>
          <a:lstStyle/>
          <a:p>
            <a:r>
              <a:rPr lang="en-US" altLang="zh-CN" dirty="0"/>
              <a:t>Assignment essays are developed from set questions that give students a period of time to research a topic and produce their answer with references to their sources of information. </a:t>
            </a:r>
          </a:p>
          <a:p>
            <a:r>
              <a:rPr lang="en-US" altLang="zh-CN" dirty="0"/>
              <a:t>While there are some disadvantages with using assignment essays as an assessment tool, there are sound educational purposes underpinning this practice. </a:t>
            </a:r>
          </a:p>
          <a:p>
            <a:r>
              <a:rPr lang="en-US" altLang="zh-CN" dirty="0"/>
              <a:t>This essay examines the reasons why assignment essays are beneficial for student learning and considers some of the problems with this method of assessment.</a:t>
            </a:r>
            <a:endParaRPr lang="zh-CN" altLang="en-US" dirty="0"/>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24</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 name="矩形 4"/>
          <p:cNvSpPr/>
          <p:nvPr/>
        </p:nvSpPr>
        <p:spPr>
          <a:xfrm>
            <a:off x="4139952" y="6498266"/>
            <a:ext cx="5094312" cy="27699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https://aso-resources.une.edu.au/academic-writing-course/sample-essay/</a:t>
            </a:r>
            <a:endParaRPr kumimoji="1"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 name="矩形 5"/>
          <p:cNvSpPr/>
          <p:nvPr/>
        </p:nvSpPr>
        <p:spPr>
          <a:xfrm>
            <a:off x="395536" y="45286"/>
            <a:ext cx="3384376"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Introduction</a:t>
            </a:r>
          </a:p>
        </p:txBody>
      </p:sp>
    </p:spTree>
    <p:extLst>
      <p:ext uri="{BB962C8B-B14F-4D97-AF65-F5344CB8AC3E}">
        <p14:creationId xmlns:p14="http://schemas.microsoft.com/office/powerpoint/2010/main" val="3760194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926838"/>
            <a:ext cx="7772400" cy="5454490"/>
          </a:xfrm>
        </p:spPr>
        <p:txBody>
          <a:bodyPr/>
          <a:lstStyle/>
          <a:p>
            <a:r>
              <a:rPr lang="en-US" altLang="zh-CN" dirty="0"/>
              <a:t>Assignment essay tasks are set to assist students to develop mastery of their study subject.</a:t>
            </a:r>
          </a:p>
          <a:p>
            <a:r>
              <a:rPr lang="en-US" altLang="zh-CN" dirty="0"/>
              <a:t> Firstly, assignment tasks enhance understandings about subject matter. Yang and Baker (2005) reason that “to master your learning materials and extend your understandings, you need to write about the meanings you gain from your research” (p. 1).</a:t>
            </a:r>
          </a:p>
          <a:p>
            <a:r>
              <a:rPr lang="en-US" altLang="zh-CN" dirty="0"/>
              <a:t> Secondly, research (Jinx, 2004; Zapper, 2006) clearly demonstrates that students learn the writing conventions of a subject area while they are researching, reading and writing in their discipline. This activity helps them to “crack the code” of the discipline (</a:t>
            </a:r>
            <a:r>
              <a:rPr lang="en-US" altLang="zh-CN" dirty="0" err="1"/>
              <a:t>Bloggs</a:t>
            </a:r>
            <a:r>
              <a:rPr lang="en-US" altLang="zh-CN" dirty="0"/>
              <a:t>, 2003, p. 44). Thus, students are learning subject matter and how to write in that disciplinary area by researching and writing assignment essays.</a:t>
            </a:r>
            <a:endParaRPr lang="zh-CN" altLang="en-US" dirty="0"/>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25</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 name="矩形 4"/>
          <p:cNvSpPr/>
          <p:nvPr/>
        </p:nvSpPr>
        <p:spPr>
          <a:xfrm>
            <a:off x="4139952" y="6498266"/>
            <a:ext cx="5094312" cy="27699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https://aso-resources.une.edu.au/academic-writing-course/sample-essay/</a:t>
            </a:r>
            <a:endParaRPr kumimoji="1"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 name="矩形 5"/>
          <p:cNvSpPr/>
          <p:nvPr/>
        </p:nvSpPr>
        <p:spPr>
          <a:xfrm>
            <a:off x="395536" y="45286"/>
            <a:ext cx="5014664"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Body paragraph 1</a:t>
            </a:r>
          </a:p>
        </p:txBody>
      </p:sp>
    </p:spTree>
    <p:extLst>
      <p:ext uri="{BB962C8B-B14F-4D97-AF65-F5344CB8AC3E}">
        <p14:creationId xmlns:p14="http://schemas.microsoft.com/office/powerpoint/2010/main" val="3430394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340768"/>
            <a:ext cx="7772400" cy="4536504"/>
          </a:xfrm>
        </p:spPr>
        <p:txBody>
          <a:bodyPr/>
          <a:lstStyle/>
          <a:p>
            <a:r>
              <a:rPr lang="en-US" altLang="zh-CN" dirty="0"/>
              <a:t>Using assignment essays for assessment supports student learning better than the traditional examination system. It is considered that course-work assignment essays can lessen the extreme stress experienced by some students over ‘sudden-death’ end of semester examinations:</a:t>
            </a:r>
            <a:endParaRPr lang="zh-CN" altLang="en-US" dirty="0"/>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26</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 name="矩形 4"/>
          <p:cNvSpPr/>
          <p:nvPr/>
        </p:nvSpPr>
        <p:spPr>
          <a:xfrm>
            <a:off x="4139952" y="6498266"/>
            <a:ext cx="5094312" cy="27699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https://aso-resources.une.edu.au/academic-writing-course/sample-essay/</a:t>
            </a:r>
            <a:endParaRPr kumimoji="1"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 name="矩形 5"/>
          <p:cNvSpPr/>
          <p:nvPr/>
        </p:nvSpPr>
        <p:spPr>
          <a:xfrm>
            <a:off x="395536" y="45286"/>
            <a:ext cx="5014664"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Body paragraph 2</a:t>
            </a:r>
          </a:p>
        </p:txBody>
      </p:sp>
    </p:spTree>
    <p:extLst>
      <p:ext uri="{BB962C8B-B14F-4D97-AF65-F5344CB8AC3E}">
        <p14:creationId xmlns:p14="http://schemas.microsoft.com/office/powerpoint/2010/main" val="4207206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340768"/>
            <a:ext cx="7772400" cy="4536504"/>
          </a:xfrm>
        </p:spPr>
        <p:txBody>
          <a:bodyPr/>
          <a:lstStyle/>
          <a:p>
            <a:r>
              <a:rPr lang="en-US" altLang="zh-CN" dirty="0"/>
              <a:t>If we insist that all students write about everything they have learned in their study courses at the same time and in the same place (e.g. in examinations), we are not giving all of our students equal opportunities. Some students are not daunted by the exam experience while others suffer ‘exam nerves’ and perform at the lowest level of their capabilities. (Wonderland University, 2006, p. 4)</a:t>
            </a:r>
            <a:endParaRPr lang="zh-CN" altLang="en-US" dirty="0"/>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27</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 name="矩形 4"/>
          <p:cNvSpPr/>
          <p:nvPr/>
        </p:nvSpPr>
        <p:spPr>
          <a:xfrm>
            <a:off x="4139952" y="6498266"/>
            <a:ext cx="5094312" cy="27699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https://aso-resources.une.edu.au/academic-writing-course/sample-essay/</a:t>
            </a:r>
            <a:endParaRPr kumimoji="1"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 name="矩形 5"/>
          <p:cNvSpPr/>
          <p:nvPr/>
        </p:nvSpPr>
        <p:spPr>
          <a:xfrm>
            <a:off x="395536" y="45286"/>
            <a:ext cx="5014664"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Body paragraph 2</a:t>
            </a:r>
          </a:p>
        </p:txBody>
      </p:sp>
    </p:spTree>
    <p:extLst>
      <p:ext uri="{BB962C8B-B14F-4D97-AF65-F5344CB8AC3E}">
        <p14:creationId xmlns:p14="http://schemas.microsoft.com/office/powerpoint/2010/main" val="897858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340768"/>
            <a:ext cx="7772400" cy="4536504"/>
          </a:xfrm>
        </p:spPr>
        <p:txBody>
          <a:bodyPr/>
          <a:lstStyle/>
          <a:p>
            <a:r>
              <a:rPr lang="en-US" altLang="zh-CN" dirty="0"/>
              <a:t>Additionally, Jones et al. (2004, pp. 36-37) propose that assignment essays can be used to assess student learning mid-course and so provide them with helpful feedback before they are subjected to the exam experience. Exams only provide students with a mark rather than specific feedback on their progress. Therefore, setting assignment essays for a substantial part of student assessment is a much fairer approach than one-off examination testing.</a:t>
            </a:r>
            <a:endParaRPr lang="zh-CN" altLang="en-US" dirty="0"/>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28</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 name="矩形 4"/>
          <p:cNvSpPr/>
          <p:nvPr/>
        </p:nvSpPr>
        <p:spPr>
          <a:xfrm>
            <a:off x="4139952" y="6498266"/>
            <a:ext cx="5094312" cy="27699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https://aso-resources.une.edu.au/academic-writing-course/sample-essay/</a:t>
            </a:r>
            <a:endParaRPr kumimoji="1"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 name="矩形 5"/>
          <p:cNvSpPr/>
          <p:nvPr/>
        </p:nvSpPr>
        <p:spPr>
          <a:xfrm>
            <a:off x="395536" y="45286"/>
            <a:ext cx="5014664"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Body paragraph 2</a:t>
            </a:r>
          </a:p>
        </p:txBody>
      </p:sp>
    </p:spTree>
    <p:extLst>
      <p:ext uri="{BB962C8B-B14F-4D97-AF65-F5344CB8AC3E}">
        <p14:creationId xmlns:p14="http://schemas.microsoft.com/office/powerpoint/2010/main" val="1512806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340768"/>
            <a:ext cx="7772400" cy="4536504"/>
          </a:xfrm>
        </p:spPr>
        <p:txBody>
          <a:bodyPr/>
          <a:lstStyle/>
          <a:p>
            <a:r>
              <a:rPr lang="en-US" altLang="zh-CN" dirty="0"/>
              <a:t>Additionally, Jones et al. (2004, pp. 36-37) propose that assignment essays can be used to assess student learning mid-course and so provide them with helpful feedback before they are subjected to the exam experience. Exams only provide students with a mark rather than specific feedback on their progress. Therefore, setting assignment essays for a substantial part of student assessment is a much fairer approach than one-off examination testing.</a:t>
            </a:r>
            <a:endParaRPr lang="zh-CN" altLang="en-US" dirty="0"/>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29</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 name="矩形 4"/>
          <p:cNvSpPr/>
          <p:nvPr/>
        </p:nvSpPr>
        <p:spPr>
          <a:xfrm>
            <a:off x="4139952" y="6498266"/>
            <a:ext cx="5094312" cy="27699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https://aso-resources.une.edu.au/academic-writing-course/sample-essay/</a:t>
            </a:r>
            <a:endParaRPr kumimoji="1"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 name="矩形 5"/>
          <p:cNvSpPr/>
          <p:nvPr/>
        </p:nvSpPr>
        <p:spPr>
          <a:xfrm>
            <a:off x="395536" y="45286"/>
            <a:ext cx="5014664"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Body paragraph 3</a:t>
            </a:r>
          </a:p>
        </p:txBody>
      </p:sp>
    </p:spTree>
    <p:extLst>
      <p:ext uri="{BB962C8B-B14F-4D97-AF65-F5344CB8AC3E}">
        <p14:creationId xmlns:p14="http://schemas.microsoft.com/office/powerpoint/2010/main" val="4083426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fld id="{935B142E-0929-4040-B869-122BD319EC07}"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a:t>
            </a:fld>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3094" name="Rectangle 22"/>
          <p:cNvSpPr>
            <a:spLocks noChangeArrowheads="1"/>
          </p:cNvSpPr>
          <p:nvPr/>
        </p:nvSpPr>
        <p:spPr bwMode="auto">
          <a:xfrm>
            <a:off x="468313" y="260350"/>
            <a:ext cx="2741612" cy="457200"/>
          </a:xfrm>
          <a:prstGeom prst="rect">
            <a:avLst/>
          </a:prstGeom>
          <a:solidFill>
            <a:srgbClr val="FF6600"/>
          </a:solidFill>
          <a:ln w="9525">
            <a:noFill/>
            <a:miter lim="800000"/>
            <a:headEnd/>
            <a:tailEnd/>
          </a:ln>
          <a:effectLst>
            <a:outerShdw dist="107763" dir="2700000" algn="ctr" rotWithShape="0">
              <a:schemeClr val="bg2"/>
            </a:outerShdw>
          </a:effectLst>
        </p:spPr>
        <p:txBody>
          <a:bodyPr wrap="none" anchor="ctr"/>
          <a:lstStyle>
            <a:lvl1pPr marL="101600" indent="-1016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101600" marR="0" lvl="0" indent="-10160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Arial Black" panose="020B0A04020102020204" pitchFamily="34" charset="0"/>
                <a:ea typeface="DotumChe" pitchFamily="49" charset="-128"/>
                <a:cs typeface="+mn-cs"/>
              </a:rPr>
              <a:t>Unit One</a:t>
            </a:r>
          </a:p>
        </p:txBody>
      </p:sp>
      <p:sp>
        <p:nvSpPr>
          <p:cNvPr id="35" name="矩形 34">
            <a:hlinkClick r:id="rId3" action="ppaction://hlinksldjump"/>
          </p:cNvPr>
          <p:cNvSpPr/>
          <p:nvPr/>
        </p:nvSpPr>
        <p:spPr>
          <a:xfrm>
            <a:off x="4211638" y="1628775"/>
            <a:ext cx="4001337" cy="400110"/>
          </a:xfrm>
          <a:prstGeom prst="rect">
            <a:avLst/>
          </a:prstGeom>
          <a:solidFill>
            <a:srgbClr val="00B0F0"/>
          </a:solidFill>
          <a:effectLst>
            <a:outerShdw blurRad="50800" dist="38100" dir="5400000" algn="t" rotWithShape="0">
              <a:prstClr val="black">
                <a:alpha val="40000"/>
              </a:prstClr>
            </a:outerShdw>
          </a:effec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lvl="0" algn="l" eaLnBrk="1" hangingPunct="1">
              <a:defRPr/>
            </a:pPr>
            <a:r>
              <a:rPr kumimoji="0" lang="en-US" altLang="zh-CN" dirty="0">
                <a:solidFill>
                  <a:srgbClr val="000000"/>
                </a:solidFill>
                <a:effectLst>
                  <a:outerShdw blurRad="38100" dist="38100" dir="2700000" algn="tl">
                    <a:srgbClr val="FFFFFF"/>
                  </a:outerShdw>
                </a:effectLst>
                <a:latin typeface="Century Gothic" panose="020B0502020202020204" pitchFamily="34" charset="0"/>
              </a:rPr>
              <a:t>Definition of Academic writing </a:t>
            </a:r>
            <a:endParaRPr kumimoji="0" lang="en-US" altLang="zh-CN"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Century Gothic" panose="020B0502020202020204" pitchFamily="34" charset="0"/>
            </a:endParaRPr>
          </a:p>
        </p:txBody>
      </p:sp>
      <p:sp>
        <p:nvSpPr>
          <p:cNvPr id="36" name="矩形 35">
            <a:hlinkClick r:id="" action="ppaction://noaction"/>
          </p:cNvPr>
          <p:cNvSpPr/>
          <p:nvPr/>
        </p:nvSpPr>
        <p:spPr>
          <a:xfrm>
            <a:off x="4211638" y="2420938"/>
            <a:ext cx="4032250" cy="400110"/>
          </a:xfrm>
          <a:prstGeom prst="rect">
            <a:avLst/>
          </a:prstGeom>
          <a:solidFill>
            <a:srgbClr val="FFC000"/>
          </a:solidFill>
          <a:effectLst>
            <a:outerShdw blurRad="50800" dist="38100" dir="5400000" algn="t" rotWithShape="0">
              <a:prstClr val="black">
                <a:alpha val="40000"/>
              </a:prstClr>
            </a:outerShdw>
          </a:effec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Century Gothic" panose="020B0502020202020204" pitchFamily="34" charset="0"/>
                <a:ea typeface="宋体" panose="02010600030101010101" pitchFamily="2" charset="-122"/>
                <a:cs typeface="+mn-cs"/>
              </a:rPr>
              <a:t>Features of academic writing</a:t>
            </a:r>
          </a:p>
        </p:txBody>
      </p:sp>
      <p:sp>
        <p:nvSpPr>
          <p:cNvPr id="37" name="矩形 36">
            <a:hlinkClick r:id="" action="ppaction://noaction"/>
          </p:cNvPr>
          <p:cNvSpPr/>
          <p:nvPr/>
        </p:nvSpPr>
        <p:spPr>
          <a:xfrm>
            <a:off x="4211638" y="3213100"/>
            <a:ext cx="4032250" cy="400110"/>
          </a:xfrm>
          <a:prstGeom prst="rect">
            <a:avLst/>
          </a:prstGeom>
          <a:solidFill>
            <a:srgbClr val="92D050"/>
          </a:solidFill>
          <a:effectLst>
            <a:outerShdw blurRad="50800" dist="38100" dir="5400000" algn="t" rotWithShape="0">
              <a:prstClr val="black">
                <a:alpha val="40000"/>
              </a:prstClr>
            </a:outerShdw>
          </a:effec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Century Gothic" panose="020B0502020202020204" pitchFamily="34" charset="0"/>
                <a:ea typeface="宋体" panose="02010600030101010101" pitchFamily="2" charset="-122"/>
                <a:cs typeface="+mn-cs"/>
              </a:rPr>
              <a:t>Sample of essay</a:t>
            </a:r>
          </a:p>
        </p:txBody>
      </p:sp>
      <p:sp>
        <p:nvSpPr>
          <p:cNvPr id="40" name="矩形 39">
            <a:hlinkClick r:id="" action="ppaction://noaction"/>
          </p:cNvPr>
          <p:cNvSpPr/>
          <p:nvPr/>
        </p:nvSpPr>
        <p:spPr>
          <a:xfrm>
            <a:off x="4211638" y="4005263"/>
            <a:ext cx="4032250" cy="400110"/>
          </a:xfrm>
          <a:prstGeom prst="rect">
            <a:avLst/>
          </a:prstGeom>
          <a:solidFill>
            <a:srgbClr val="7030A0"/>
          </a:solidFill>
          <a:effectLst>
            <a:outerShdw blurRad="50800" dist="38100" dir="5400000" algn="t" rotWithShape="0">
              <a:prstClr val="black">
                <a:alpha val="40000"/>
              </a:prstClr>
            </a:outerShdw>
          </a:effec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lvl="0" algn="l" eaLnBrk="1" hangingPunct="1">
              <a:defRPr/>
            </a:pPr>
            <a:r>
              <a:rPr kumimoji="0" lang="en-US" altLang="zh-CN" dirty="0">
                <a:solidFill>
                  <a:srgbClr val="000000"/>
                </a:solidFill>
                <a:effectLst>
                  <a:outerShdw blurRad="38100" dist="38100" dir="2700000" algn="tl">
                    <a:srgbClr val="FFFFFF"/>
                  </a:outerShdw>
                </a:effectLst>
                <a:latin typeface="Century Gothic" panose="020B0502020202020204" pitchFamily="34" charset="0"/>
              </a:rPr>
              <a:t>Sample of research paper</a:t>
            </a:r>
          </a:p>
        </p:txBody>
      </p:sp>
      <p:sp>
        <p:nvSpPr>
          <p:cNvPr id="41" name="矩形 40">
            <a:hlinkClick r:id="" action="ppaction://noaction"/>
          </p:cNvPr>
          <p:cNvSpPr/>
          <p:nvPr/>
        </p:nvSpPr>
        <p:spPr>
          <a:xfrm>
            <a:off x="4211638" y="4725988"/>
            <a:ext cx="4033837" cy="400110"/>
          </a:xfrm>
          <a:prstGeom prst="rect">
            <a:avLst/>
          </a:prstGeom>
          <a:solidFill>
            <a:schemeClr val="accent6">
              <a:lumMod val="75000"/>
            </a:schemeClr>
          </a:solidFill>
          <a:effectLst>
            <a:outerShdw blurRad="50800" dist="38100" dir="5400000" algn="t" rotWithShape="0">
              <a:prstClr val="black">
                <a:alpha val="40000"/>
              </a:prstClr>
            </a:outerShdw>
          </a:effec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srgbClr val="FFFFFF"/>
                </a:solidFill>
                <a:effectLst/>
                <a:uLnTx/>
                <a:uFillTx/>
                <a:latin typeface="Century Gothic" panose="020B0502020202020204" pitchFamily="34" charset="0"/>
                <a:ea typeface="宋体" panose="02010600030101010101" pitchFamily="2" charset="-122"/>
                <a:cs typeface="+mn-cs"/>
              </a:rPr>
              <a:t>Sample of thesis</a:t>
            </a:r>
          </a:p>
        </p:txBody>
      </p:sp>
      <p:sp>
        <p:nvSpPr>
          <p:cNvPr id="5144" name="AutoShape 24"/>
          <p:cNvSpPr>
            <a:spLocks noChangeArrowheads="1"/>
          </p:cNvSpPr>
          <p:nvPr/>
        </p:nvSpPr>
        <p:spPr bwMode="auto">
          <a:xfrm>
            <a:off x="539750" y="1989138"/>
            <a:ext cx="3276600" cy="3024187"/>
          </a:xfrm>
          <a:prstGeom prst="rightArrow">
            <a:avLst>
              <a:gd name="adj1" fmla="val 50000"/>
              <a:gd name="adj2" fmla="val 27087"/>
            </a:avLst>
          </a:prstGeom>
          <a:solidFill>
            <a:srgbClr val="96969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45" name="Text Box 25"/>
          <p:cNvSpPr txBox="1">
            <a:spLocks noChangeArrowheads="1"/>
          </p:cNvSpPr>
          <p:nvPr/>
        </p:nvSpPr>
        <p:spPr bwMode="auto">
          <a:xfrm>
            <a:off x="1122110" y="2989263"/>
            <a:ext cx="1661032" cy="954107"/>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indent="-101600" eaLnBrk="0" hangingPunct="0">
              <a:defRPr kumimoji="1" sz="2000">
                <a:solidFill>
                  <a:schemeClr val="tx1"/>
                </a:solidFill>
                <a:latin typeface="Times New Roman" panose="02020603050405020304" pitchFamily="18" charset="0"/>
                <a:ea typeface="宋体" panose="02010600030101010101" pitchFamily="2" charset="-122"/>
              </a:defRPr>
            </a:lvl1pPr>
            <a:lvl2pPr eaLnBrk="0" hangingPunct="0">
              <a:defRPr kumimoji="1" sz="2000">
                <a:solidFill>
                  <a:schemeClr val="tx1"/>
                </a:solidFill>
                <a:latin typeface="Times New Roman" panose="02020603050405020304" pitchFamily="18" charset="0"/>
                <a:ea typeface="宋体" panose="02010600030101010101" pitchFamily="2" charset="-122"/>
              </a:defRPr>
            </a:lvl2pPr>
            <a:lvl3pPr eaLnBrk="0" hangingPunct="0">
              <a:defRPr kumimoji="1" sz="2000">
                <a:solidFill>
                  <a:schemeClr val="tx1"/>
                </a:solidFill>
                <a:latin typeface="Times New Roman" panose="02020603050405020304" pitchFamily="18" charset="0"/>
                <a:ea typeface="宋体" panose="02010600030101010101" pitchFamily="2" charset="-122"/>
              </a:defRPr>
            </a:lvl3pPr>
            <a:lvl4pPr eaLnBrk="0" hangingPunct="0">
              <a:defRPr kumimoji="1" sz="2000">
                <a:solidFill>
                  <a:schemeClr val="tx1"/>
                </a:solidFill>
                <a:latin typeface="Times New Roman" panose="02020603050405020304" pitchFamily="18" charset="0"/>
                <a:ea typeface="宋体" panose="02010600030101010101" pitchFamily="2" charset="-122"/>
              </a:defRPr>
            </a:lvl4pPr>
            <a:lvl5pPr eaLnBrk="0" hangingPunct="0">
              <a:defRPr kumimoji="1" sz="2000">
                <a:solidFill>
                  <a:schemeClr val="tx1"/>
                </a:solidFill>
                <a:latin typeface="Times New Roman" panose="02020603050405020304" pitchFamily="18" charset="0"/>
                <a:ea typeface="宋体" panose="02010600030101010101" pitchFamily="2" charset="-122"/>
              </a:defRPr>
            </a:lvl5pPr>
            <a:lvl6pPr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101600" marR="0" lvl="0" indent="-101600" algn="ctr"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MV Boli" panose="02000500030200090000" pitchFamily="2" charset="0"/>
                <a:ea typeface="楷体_GB2312" pitchFamily="49" charset="-122"/>
                <a:cs typeface="+mn-cs"/>
              </a:rPr>
              <a:t>Main</a:t>
            </a:r>
          </a:p>
          <a:p>
            <a:pPr marL="101600" marR="0" lvl="0" indent="-101600" algn="ctr" defTabSz="914400" rtl="0" eaLnBrk="1" fontAlgn="base" latinLnBrk="0" hangingPunct="1">
              <a:lnSpc>
                <a:spcPct val="100000"/>
              </a:lnSpc>
              <a:spcBef>
                <a:spcPct val="0"/>
              </a:spcBef>
              <a:spcAft>
                <a:spcPct val="0"/>
              </a:spcAft>
              <a:buClrTx/>
              <a:buSzTx/>
              <a:buFontTx/>
              <a:buNone/>
              <a:tabLst/>
              <a:defRPr/>
            </a:pPr>
            <a:r>
              <a:rPr lang="en-US" altLang="zh-CN" sz="2800" dirty="0">
                <a:solidFill>
                  <a:srgbClr val="000000"/>
                </a:solidFill>
                <a:latin typeface="MV Boli" panose="02000500030200090000" pitchFamily="2" charset="0"/>
                <a:ea typeface="楷体_GB2312" pitchFamily="49" charset="-122"/>
              </a:rPr>
              <a:t>Contents</a:t>
            </a:r>
            <a:endParaRPr kumimoji="1" lang="en-US" altLang="zh-CN" sz="2800" b="1" i="0" u="none" strike="noStrike" kern="1200" cap="none" spc="0" normalizeH="0" baseline="0" noProof="0" dirty="0">
              <a:ln>
                <a:noFill/>
              </a:ln>
              <a:solidFill>
                <a:srgbClr val="000000"/>
              </a:solidFill>
              <a:effectLst/>
              <a:uLnTx/>
              <a:uFillTx/>
              <a:latin typeface="MV Boli" panose="02000500030200090000" pitchFamily="2" charset="0"/>
              <a:ea typeface="楷体_GB2312" pitchFamily="49" charset="-122"/>
              <a:cs typeface="+mn-cs"/>
            </a:endParaRPr>
          </a:p>
        </p:txBody>
      </p:sp>
    </p:spTree>
    <p:extLst>
      <p:ext uri="{BB962C8B-B14F-4D97-AF65-F5344CB8AC3E}">
        <p14:creationId xmlns:p14="http://schemas.microsoft.com/office/powerpoint/2010/main" val="462655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836712"/>
            <a:ext cx="7772400" cy="4536504"/>
          </a:xfrm>
        </p:spPr>
        <p:txBody>
          <a:bodyPr/>
          <a:lstStyle/>
          <a:p>
            <a:r>
              <a:rPr lang="en-US" altLang="zh-CN" dirty="0"/>
              <a:t>To conclude, it seems that assignment essays continue to have a prominent role in tertiary education as an assessment tool. </a:t>
            </a:r>
          </a:p>
          <a:p>
            <a:r>
              <a:rPr lang="en-US" altLang="zh-CN" dirty="0"/>
              <a:t>This is mainly because they are very effective in developing knowledge and writing skills for subject areas. </a:t>
            </a:r>
          </a:p>
          <a:p>
            <a:r>
              <a:rPr lang="en-US" altLang="zh-CN" dirty="0"/>
              <a:t>Also, assignment essays can be less stressful than examinations as they allow students to show their understanding of content in less pressured circumstances. </a:t>
            </a:r>
          </a:p>
          <a:p>
            <a:r>
              <a:rPr lang="en-US" altLang="zh-CN" dirty="0"/>
              <a:t>On the other hand, the time consuming nature of writing and marking essays points to some disadvantages that also need to be considered. </a:t>
            </a:r>
          </a:p>
          <a:p>
            <a:r>
              <a:rPr lang="en-US" altLang="zh-CN" dirty="0"/>
              <a:t>The weight of evidence, however, supports the writing of assignment essays for student assessment because this approach has such positive and proven effects for improved student learning.</a:t>
            </a:r>
            <a:endParaRPr lang="zh-CN" altLang="en-US" dirty="0"/>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30</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 name="矩形 4"/>
          <p:cNvSpPr/>
          <p:nvPr/>
        </p:nvSpPr>
        <p:spPr>
          <a:xfrm>
            <a:off x="4139952" y="6498266"/>
            <a:ext cx="5094312" cy="27699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https://aso-resources.une.edu.au/academic-writing-course/sample-essay/</a:t>
            </a:r>
            <a:endParaRPr kumimoji="1"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 name="矩形 5"/>
          <p:cNvSpPr/>
          <p:nvPr/>
        </p:nvSpPr>
        <p:spPr>
          <a:xfrm>
            <a:off x="395536" y="45286"/>
            <a:ext cx="5014664"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Reference</a:t>
            </a:r>
          </a:p>
        </p:txBody>
      </p:sp>
    </p:spTree>
    <p:extLst>
      <p:ext uri="{BB962C8B-B14F-4D97-AF65-F5344CB8AC3E}">
        <p14:creationId xmlns:p14="http://schemas.microsoft.com/office/powerpoint/2010/main" val="2901136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270634"/>
            <a:ext cx="7772400" cy="4536504"/>
          </a:xfrm>
        </p:spPr>
        <p:txBody>
          <a:bodyPr/>
          <a:lstStyle/>
          <a:p>
            <a:pPr algn="just">
              <a:spcAft>
                <a:spcPts val="0"/>
              </a:spcAft>
            </a:pPr>
            <a:r>
              <a:rPr lang="en-US" altLang="zh-CN" sz="1800" kern="100" dirty="0" err="1">
                <a:latin typeface="Times New Roman" panose="02020603050405020304" pitchFamily="18" charset="0"/>
                <a:ea typeface="宋体" panose="02010600030101010101" pitchFamily="2" charset="-122"/>
                <a:cs typeface="Times New Roman" panose="02020603050405020304" pitchFamily="18" charset="0"/>
              </a:rPr>
              <a:t>Bloggs</a:t>
            </a:r>
            <a:r>
              <a:rPr lang="en-US" altLang="zh-CN" sz="1800" kern="100" dirty="0">
                <a:latin typeface="Times New Roman" panose="02020603050405020304" pitchFamily="18" charset="0"/>
                <a:ea typeface="宋体" panose="02010600030101010101" pitchFamily="2" charset="-122"/>
                <a:cs typeface="Times New Roman" panose="02020603050405020304" pitchFamily="18" charset="0"/>
              </a:rPr>
              <a:t>, J. (2003). Linking teaching, learning and succeeding in higher education. London: </a:t>
            </a:r>
            <a:r>
              <a:rPr lang="en-US" altLang="zh-CN" sz="1800" kern="100" dirty="0" err="1">
                <a:latin typeface="Times New Roman" panose="02020603050405020304" pitchFamily="18" charset="0"/>
                <a:ea typeface="宋体" panose="02010600030101010101" pitchFamily="2" charset="-122"/>
                <a:cs typeface="Times New Roman" panose="02020603050405020304" pitchFamily="18" charset="0"/>
              </a:rPr>
              <a:t>Bookworld</a:t>
            </a:r>
            <a:r>
              <a:rPr lang="en-US" altLang="zh-CN" sz="18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800" kern="100" dirty="0">
                <a:latin typeface="Times New Roman" panose="02020603050405020304" pitchFamily="18" charset="0"/>
                <a:ea typeface="宋体" panose="02010600030101010101" pitchFamily="2" charset="-122"/>
                <a:cs typeface="Times New Roman" panose="02020603050405020304" pitchFamily="18" charset="0"/>
              </a:rPr>
              <a:t>Jinx, J.M. (2004). Student essay writing. Journal of Research in University Education, 9(2), 114-125.</a:t>
            </a:r>
            <a:endParaRPr lang="zh-CN" altLang="zh-CN" sz="18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800" kern="100" dirty="0">
                <a:latin typeface="Times New Roman" panose="02020603050405020304" pitchFamily="18" charset="0"/>
                <a:ea typeface="宋体" panose="02010600030101010101" pitchFamily="2" charset="-122"/>
                <a:cs typeface="Times New Roman" panose="02020603050405020304" pitchFamily="18" charset="0"/>
              </a:rPr>
              <a:t>Jones, J., Smith, P.L., Brown, K., </a:t>
            </a:r>
            <a:r>
              <a:rPr lang="en-US" altLang="zh-CN" sz="1800" kern="100" dirty="0" err="1">
                <a:latin typeface="Times New Roman" panose="02020603050405020304" pitchFamily="18" charset="0"/>
                <a:ea typeface="宋体" panose="02010600030101010101" pitchFamily="2" charset="-122"/>
                <a:cs typeface="Times New Roman" panose="02020603050405020304" pitchFamily="18" charset="0"/>
              </a:rPr>
              <a:t>Zong</a:t>
            </a:r>
            <a:r>
              <a:rPr lang="en-US" altLang="zh-CN" sz="1800" kern="100" dirty="0">
                <a:latin typeface="Times New Roman" panose="02020603050405020304" pitchFamily="18" charset="0"/>
                <a:ea typeface="宋体" panose="02010600030101010101" pitchFamily="2" charset="-122"/>
                <a:cs typeface="Times New Roman" panose="02020603050405020304" pitchFamily="18" charset="0"/>
              </a:rPr>
              <a:t> J., Thompson, K., &amp; Fung, P.A. (2004). Helpline: Essays and the university student. Tokyo: Courtyard Printers.</a:t>
            </a:r>
            <a:endParaRPr lang="zh-CN" altLang="zh-CN" sz="18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800" kern="100" dirty="0">
                <a:latin typeface="Times New Roman" panose="02020603050405020304" pitchFamily="18" charset="0"/>
                <a:ea typeface="宋体" panose="02010600030101010101" pitchFamily="2" charset="-122"/>
                <a:cs typeface="Times New Roman" panose="02020603050405020304" pitchFamily="18" charset="0"/>
              </a:rPr>
              <a:t>Sankey, J.M., &amp; Liger, T.U. (2003). Learning to write essays [CD-ROM]. Sydney: Wonderland University.</a:t>
            </a:r>
            <a:endParaRPr lang="zh-CN" altLang="zh-CN" sz="18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800" kern="100" dirty="0">
                <a:latin typeface="Times New Roman" panose="02020603050405020304" pitchFamily="18" charset="0"/>
                <a:ea typeface="宋体" panose="02010600030101010101" pitchFamily="2" charset="-122"/>
                <a:cs typeface="Times New Roman" panose="02020603050405020304" pitchFamily="18" charset="0"/>
              </a:rPr>
              <a:t>Taylor, G. (1989). The student’s writing guide for the arts and social sciences. Cambridge: Cambridge University Press.</a:t>
            </a:r>
            <a:endParaRPr lang="zh-CN" altLang="zh-CN" sz="18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800" kern="100" dirty="0">
                <a:latin typeface="Times New Roman" panose="02020603050405020304" pitchFamily="18" charset="0"/>
                <a:ea typeface="宋体" panose="02010600030101010101" pitchFamily="2" charset="-122"/>
                <a:cs typeface="Times New Roman" panose="02020603050405020304" pitchFamily="18" charset="0"/>
              </a:rPr>
              <a:t>Wonderland University. (2006). Attributes of a university graduate. doi:10.1098/063-112</a:t>
            </a:r>
            <a:endParaRPr lang="zh-CN" altLang="zh-CN" sz="18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800" kern="100" dirty="0">
                <a:latin typeface="Times New Roman" panose="02020603050405020304" pitchFamily="18" charset="0"/>
                <a:ea typeface="宋体" panose="02010600030101010101" pitchFamily="2" charset="-122"/>
                <a:cs typeface="Times New Roman" panose="02020603050405020304" pitchFamily="18" charset="0"/>
              </a:rPr>
              <a:t>Yang, S., &amp; Baker, O.E. (2005). Essay writing and the tertiary student. Melbourne: Diamond Press.</a:t>
            </a:r>
            <a:endParaRPr lang="zh-CN" altLang="zh-CN" sz="18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800" kern="100" dirty="0">
                <a:latin typeface="Times New Roman" panose="02020603050405020304" pitchFamily="18" charset="0"/>
                <a:ea typeface="宋体" panose="02010600030101010101" pitchFamily="2" charset="-122"/>
                <a:cs typeface="Times New Roman" panose="02020603050405020304" pitchFamily="18" charset="0"/>
              </a:rPr>
              <a:t>Zapper, Y. (2006). Learning essay writing. In F.T. Fax &amp; Y. </a:t>
            </a:r>
            <a:r>
              <a:rPr lang="en-US" altLang="zh-CN" sz="1800" kern="100" dirty="0" err="1">
                <a:latin typeface="Times New Roman" panose="02020603050405020304" pitchFamily="18" charset="0"/>
                <a:ea typeface="宋体" panose="02010600030101010101" pitchFamily="2" charset="-122"/>
                <a:cs typeface="Times New Roman" panose="02020603050405020304" pitchFamily="18" charset="0"/>
              </a:rPr>
              <a:t>Phoney</a:t>
            </a:r>
            <a:r>
              <a:rPr lang="en-US" altLang="zh-CN" sz="1800" kern="100" dirty="0">
                <a:latin typeface="Times New Roman" panose="02020603050405020304" pitchFamily="18" charset="0"/>
                <a:ea typeface="宋体" panose="02010600030101010101" pitchFamily="2" charset="-122"/>
                <a:cs typeface="Times New Roman" panose="02020603050405020304" pitchFamily="18" charset="0"/>
              </a:rPr>
              <a:t> (Eds.), Learning Experiences at University (pp. 55-70). Calcutta: Academic Scholar Press.</a:t>
            </a:r>
            <a:endParaRPr lang="zh-CN"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en-US" sz="1800" dirty="0"/>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31</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 name="矩形 4"/>
          <p:cNvSpPr/>
          <p:nvPr/>
        </p:nvSpPr>
        <p:spPr>
          <a:xfrm>
            <a:off x="4139952" y="6498266"/>
            <a:ext cx="5094312" cy="27699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https://aso-resources.une.edu.au/academic-writing-course/sample-essay/</a:t>
            </a:r>
            <a:endParaRPr kumimoji="1"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 name="矩形 5"/>
          <p:cNvSpPr/>
          <p:nvPr/>
        </p:nvSpPr>
        <p:spPr>
          <a:xfrm>
            <a:off x="395536" y="45286"/>
            <a:ext cx="3024336"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Reference</a:t>
            </a:r>
          </a:p>
        </p:txBody>
      </p:sp>
    </p:spTree>
    <p:extLst>
      <p:ext uri="{BB962C8B-B14F-4D97-AF65-F5344CB8AC3E}">
        <p14:creationId xmlns:p14="http://schemas.microsoft.com/office/powerpoint/2010/main" val="2608589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32</a:t>
            </a:fld>
            <a:r>
              <a:rPr lang="en-US" altLang="zh-CN"/>
              <a:t> -</a:t>
            </a:r>
          </a:p>
        </p:txBody>
      </p:sp>
      <p:graphicFrame>
        <p:nvGraphicFramePr>
          <p:cNvPr id="6" name="内容占位符 5"/>
          <p:cNvGraphicFramePr>
            <a:graphicFrameLocks noGrp="1" noChangeAspect="1"/>
          </p:cNvGraphicFramePr>
          <p:nvPr>
            <p:ph idx="1"/>
            <p:extLst>
              <p:ext uri="{D42A27DB-BD31-4B8C-83A1-F6EECF244321}">
                <p14:modId xmlns:p14="http://schemas.microsoft.com/office/powerpoint/2010/main" val="1789941353"/>
              </p:ext>
            </p:extLst>
          </p:nvPr>
        </p:nvGraphicFramePr>
        <p:xfrm>
          <a:off x="1619672" y="116632"/>
          <a:ext cx="4552355" cy="6509943"/>
        </p:xfrm>
        <a:graphic>
          <a:graphicData uri="http://schemas.openxmlformats.org/presentationml/2006/ole">
            <mc:AlternateContent xmlns:mc="http://schemas.openxmlformats.org/markup-compatibility/2006">
              <mc:Choice xmlns:v="urn:schemas-microsoft-com:vml" Requires="v">
                <p:oleObj name="PDF" r:id="rId2" imgW="0" imgH="360" progId="FoxitPhantomPDF.Document">
                  <p:link updateAutomatic="1"/>
                </p:oleObj>
              </mc:Choice>
              <mc:Fallback>
                <p:oleObj name="PDF" r:id="rId2" imgW="0" imgH="360" progId="FoxitPhantomPDF.Document">
                  <p:link updateAutomatic="1"/>
                  <p:pic>
                    <p:nvPicPr>
                      <p:cNvPr id="0" name=""/>
                      <p:cNvPicPr/>
                      <p:nvPr/>
                    </p:nvPicPr>
                    <p:blipFill>
                      <a:blip r:embed="rId3"/>
                      <a:stretch>
                        <a:fillRect/>
                      </a:stretch>
                    </p:blipFill>
                    <p:spPr>
                      <a:xfrm>
                        <a:off x="1619672" y="116632"/>
                        <a:ext cx="4552355" cy="650994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46777636"/>
              </p:ext>
            </p:extLst>
          </p:nvPr>
        </p:nvGraphicFramePr>
        <p:xfrm>
          <a:off x="6857913" y="5157192"/>
          <a:ext cx="914400" cy="828675"/>
        </p:xfrm>
        <a:graphic>
          <a:graphicData uri="http://schemas.openxmlformats.org/presentationml/2006/ole">
            <mc:AlternateContent xmlns:mc="http://schemas.openxmlformats.org/markup-compatibility/2006">
              <mc:Choice xmlns:v="urn:schemas-microsoft-com:vml" Requires="v">
                <p:oleObj name="PDF" showAsIcon="1" r:id="rId2" imgW="914400" imgH="828720" progId="FoxitPhantomPDF.Document">
                  <p:link updateAutomatic="1"/>
                </p:oleObj>
              </mc:Choice>
              <mc:Fallback>
                <p:oleObj name="PDF" showAsIcon="1" r:id="rId2" imgW="914400" imgH="828720" progId="FoxitPhantomPDF.Document">
                  <p:link updateAutomatic="1"/>
                  <p:pic>
                    <p:nvPicPr>
                      <p:cNvPr id="0" name=""/>
                      <p:cNvPicPr/>
                      <p:nvPr/>
                    </p:nvPicPr>
                    <p:blipFill>
                      <a:blip r:embed="rId4"/>
                      <a:stretch>
                        <a:fillRect/>
                      </a:stretch>
                    </p:blipFill>
                    <p:spPr>
                      <a:xfrm>
                        <a:off x="6857913" y="5157192"/>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3840161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33</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pic>
        <p:nvPicPr>
          <p:cNvPr id="5" name="图片 4"/>
          <p:cNvPicPr>
            <a:picLocks noChangeAspect="1"/>
          </p:cNvPicPr>
          <p:nvPr/>
        </p:nvPicPr>
        <p:blipFill>
          <a:blip r:embed="rId2"/>
          <a:stretch>
            <a:fillRect/>
          </a:stretch>
        </p:blipFill>
        <p:spPr>
          <a:xfrm>
            <a:off x="899592" y="980728"/>
            <a:ext cx="5678526" cy="5179315"/>
          </a:xfrm>
          <a:prstGeom prst="rect">
            <a:avLst/>
          </a:prstGeom>
        </p:spPr>
      </p:pic>
    </p:spTree>
    <p:extLst>
      <p:ext uri="{BB962C8B-B14F-4D97-AF65-F5344CB8AC3E}">
        <p14:creationId xmlns:p14="http://schemas.microsoft.com/office/powerpoint/2010/main" val="1638234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34</a:t>
            </a:fld>
            <a:r>
              <a:rPr lang="en-US" altLang="zh-CN"/>
              <a:t> -</a:t>
            </a:r>
          </a:p>
        </p:txBody>
      </p:sp>
      <p:pic>
        <p:nvPicPr>
          <p:cNvPr id="5" name="图片 4"/>
          <p:cNvPicPr>
            <a:picLocks noChangeAspect="1"/>
          </p:cNvPicPr>
          <p:nvPr/>
        </p:nvPicPr>
        <p:blipFill>
          <a:blip r:embed="rId2"/>
          <a:stretch>
            <a:fillRect/>
          </a:stretch>
        </p:blipFill>
        <p:spPr>
          <a:xfrm>
            <a:off x="677380" y="354538"/>
            <a:ext cx="7642779" cy="5855762"/>
          </a:xfrm>
          <a:prstGeom prst="rect">
            <a:avLst/>
          </a:prstGeom>
        </p:spPr>
      </p:pic>
    </p:spTree>
    <p:extLst>
      <p:ext uri="{BB962C8B-B14F-4D97-AF65-F5344CB8AC3E}">
        <p14:creationId xmlns:p14="http://schemas.microsoft.com/office/powerpoint/2010/main" val="1030388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35</a:t>
            </a:fld>
            <a:r>
              <a:rPr lang="en-US" altLang="zh-CN"/>
              <a:t> -</a:t>
            </a:r>
          </a:p>
        </p:txBody>
      </p:sp>
      <p:pic>
        <p:nvPicPr>
          <p:cNvPr id="5" name="图片 4"/>
          <p:cNvPicPr>
            <a:picLocks noChangeAspect="1"/>
          </p:cNvPicPr>
          <p:nvPr/>
        </p:nvPicPr>
        <p:blipFill>
          <a:blip r:embed="rId2"/>
          <a:stretch>
            <a:fillRect/>
          </a:stretch>
        </p:blipFill>
        <p:spPr>
          <a:xfrm>
            <a:off x="467544" y="1066800"/>
            <a:ext cx="8574757" cy="1813164"/>
          </a:xfrm>
          <a:prstGeom prst="rect">
            <a:avLst/>
          </a:prstGeom>
        </p:spPr>
      </p:pic>
      <p:pic>
        <p:nvPicPr>
          <p:cNvPr id="6" name="图片 5"/>
          <p:cNvPicPr>
            <a:picLocks noChangeAspect="1"/>
          </p:cNvPicPr>
          <p:nvPr/>
        </p:nvPicPr>
        <p:blipFill>
          <a:blip r:embed="rId3"/>
          <a:stretch>
            <a:fillRect/>
          </a:stretch>
        </p:blipFill>
        <p:spPr>
          <a:xfrm>
            <a:off x="455671" y="2698821"/>
            <a:ext cx="8655720" cy="1124285"/>
          </a:xfrm>
          <a:prstGeom prst="rect">
            <a:avLst/>
          </a:prstGeom>
        </p:spPr>
      </p:pic>
    </p:spTree>
    <p:extLst>
      <p:ext uri="{BB962C8B-B14F-4D97-AF65-F5344CB8AC3E}">
        <p14:creationId xmlns:p14="http://schemas.microsoft.com/office/powerpoint/2010/main" val="1019653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36</a:t>
            </a:fld>
            <a:r>
              <a:rPr lang="en-US" altLang="zh-CN"/>
              <a:t> -</a:t>
            </a:r>
          </a:p>
        </p:txBody>
      </p:sp>
      <p:pic>
        <p:nvPicPr>
          <p:cNvPr id="5" name="图片 4"/>
          <p:cNvPicPr>
            <a:picLocks noChangeAspect="1"/>
          </p:cNvPicPr>
          <p:nvPr/>
        </p:nvPicPr>
        <p:blipFill>
          <a:blip r:embed="rId2"/>
          <a:stretch>
            <a:fillRect/>
          </a:stretch>
        </p:blipFill>
        <p:spPr>
          <a:xfrm>
            <a:off x="89503" y="1828800"/>
            <a:ext cx="9060260" cy="3383041"/>
          </a:xfrm>
          <a:prstGeom prst="rect">
            <a:avLst/>
          </a:prstGeom>
        </p:spPr>
      </p:pic>
    </p:spTree>
    <p:extLst>
      <p:ext uri="{BB962C8B-B14F-4D97-AF65-F5344CB8AC3E}">
        <p14:creationId xmlns:p14="http://schemas.microsoft.com/office/powerpoint/2010/main" val="2309627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37</a:t>
            </a:fld>
            <a:r>
              <a:rPr lang="en-US" altLang="zh-CN"/>
              <a:t> -</a:t>
            </a:r>
          </a:p>
        </p:txBody>
      </p:sp>
      <p:pic>
        <p:nvPicPr>
          <p:cNvPr id="5" name="图片 4"/>
          <p:cNvPicPr>
            <a:picLocks noChangeAspect="1"/>
          </p:cNvPicPr>
          <p:nvPr/>
        </p:nvPicPr>
        <p:blipFill>
          <a:blip r:embed="rId2"/>
          <a:stretch>
            <a:fillRect/>
          </a:stretch>
        </p:blipFill>
        <p:spPr>
          <a:xfrm>
            <a:off x="467544" y="1711108"/>
            <a:ext cx="8497913" cy="3627224"/>
          </a:xfrm>
          <a:prstGeom prst="rect">
            <a:avLst/>
          </a:prstGeom>
        </p:spPr>
      </p:pic>
    </p:spTree>
    <p:extLst>
      <p:ext uri="{BB962C8B-B14F-4D97-AF65-F5344CB8AC3E}">
        <p14:creationId xmlns:p14="http://schemas.microsoft.com/office/powerpoint/2010/main" val="2405364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38</a:t>
            </a:fld>
            <a:r>
              <a:rPr lang="en-US" altLang="zh-CN"/>
              <a:t> -</a:t>
            </a:r>
          </a:p>
        </p:txBody>
      </p:sp>
      <p:pic>
        <p:nvPicPr>
          <p:cNvPr id="5" name="图片 4"/>
          <p:cNvPicPr>
            <a:picLocks noChangeAspect="1"/>
          </p:cNvPicPr>
          <p:nvPr/>
        </p:nvPicPr>
        <p:blipFill>
          <a:blip r:embed="rId2"/>
          <a:stretch>
            <a:fillRect/>
          </a:stretch>
        </p:blipFill>
        <p:spPr>
          <a:xfrm>
            <a:off x="179513" y="1196752"/>
            <a:ext cx="8784976" cy="1986070"/>
          </a:xfrm>
          <a:prstGeom prst="rect">
            <a:avLst/>
          </a:prstGeom>
        </p:spPr>
      </p:pic>
      <p:pic>
        <p:nvPicPr>
          <p:cNvPr id="6" name="图片 5"/>
          <p:cNvPicPr>
            <a:picLocks noChangeAspect="1"/>
          </p:cNvPicPr>
          <p:nvPr/>
        </p:nvPicPr>
        <p:blipFill>
          <a:blip r:embed="rId3"/>
          <a:stretch>
            <a:fillRect/>
          </a:stretch>
        </p:blipFill>
        <p:spPr>
          <a:xfrm>
            <a:off x="232064" y="3139584"/>
            <a:ext cx="8732425" cy="543675"/>
          </a:xfrm>
          <a:prstGeom prst="rect">
            <a:avLst/>
          </a:prstGeom>
        </p:spPr>
      </p:pic>
    </p:spTree>
    <p:extLst>
      <p:ext uri="{BB962C8B-B14F-4D97-AF65-F5344CB8AC3E}">
        <p14:creationId xmlns:p14="http://schemas.microsoft.com/office/powerpoint/2010/main" val="1079362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39</a:t>
            </a:fld>
            <a:r>
              <a:rPr lang="en-US" altLang="zh-CN"/>
              <a:t> -</a:t>
            </a:r>
          </a:p>
        </p:txBody>
      </p:sp>
      <p:pic>
        <p:nvPicPr>
          <p:cNvPr id="5" name="图片 4"/>
          <p:cNvPicPr>
            <a:picLocks noChangeAspect="1"/>
          </p:cNvPicPr>
          <p:nvPr/>
        </p:nvPicPr>
        <p:blipFill>
          <a:blip r:embed="rId2"/>
          <a:stretch>
            <a:fillRect/>
          </a:stretch>
        </p:blipFill>
        <p:spPr>
          <a:xfrm>
            <a:off x="671016" y="1689885"/>
            <a:ext cx="7969474" cy="1263948"/>
          </a:xfrm>
          <a:prstGeom prst="rect">
            <a:avLst/>
          </a:prstGeom>
        </p:spPr>
      </p:pic>
    </p:spTree>
    <p:extLst>
      <p:ext uri="{BB962C8B-B14F-4D97-AF65-F5344CB8AC3E}">
        <p14:creationId xmlns:p14="http://schemas.microsoft.com/office/powerpoint/2010/main" val="852591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fld id="{935B142E-0929-4040-B869-122BD319EC07}"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a:t>
            </a:fld>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3094" name="Rectangle 22"/>
          <p:cNvSpPr>
            <a:spLocks noChangeArrowheads="1"/>
          </p:cNvSpPr>
          <p:nvPr/>
        </p:nvSpPr>
        <p:spPr bwMode="auto">
          <a:xfrm>
            <a:off x="468313" y="260350"/>
            <a:ext cx="2741612" cy="457200"/>
          </a:xfrm>
          <a:prstGeom prst="rect">
            <a:avLst/>
          </a:prstGeom>
          <a:solidFill>
            <a:srgbClr val="FF6600"/>
          </a:solidFill>
          <a:ln w="9525">
            <a:noFill/>
            <a:miter lim="800000"/>
            <a:headEnd/>
            <a:tailEnd/>
          </a:ln>
          <a:effectLst>
            <a:outerShdw dist="107763" dir="2700000" algn="ctr" rotWithShape="0">
              <a:schemeClr val="bg2"/>
            </a:outerShdw>
          </a:effectLst>
        </p:spPr>
        <p:txBody>
          <a:bodyPr wrap="none" anchor="ctr"/>
          <a:lstStyle>
            <a:lvl1pPr marL="101600" indent="-1016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101600" marR="0" lvl="0" indent="-10160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Arial Black" panose="020B0A04020102020204" pitchFamily="34" charset="0"/>
                <a:ea typeface="DotumChe" pitchFamily="49" charset="-128"/>
                <a:cs typeface="+mn-cs"/>
              </a:rPr>
              <a:t>Definition</a:t>
            </a:r>
          </a:p>
        </p:txBody>
      </p:sp>
      <p:sp>
        <p:nvSpPr>
          <p:cNvPr id="3" name="文本框 2"/>
          <p:cNvSpPr txBox="1"/>
          <p:nvPr/>
        </p:nvSpPr>
        <p:spPr>
          <a:xfrm>
            <a:off x="827584" y="1916832"/>
            <a:ext cx="7200800" cy="461665"/>
          </a:xfrm>
          <a:prstGeom prst="rect">
            <a:avLst/>
          </a:prstGeom>
          <a:noFill/>
        </p:spPr>
        <p:txBody>
          <a:bodyPr wrap="square" rtlCol="0">
            <a:spAutoFit/>
          </a:bodyPr>
          <a:lstStyle/>
          <a:p>
            <a:pPr marL="342900" indent="-342900" algn="l">
              <a:buFont typeface="Arial" panose="020B0604020202020204" pitchFamily="34" charset="0"/>
              <a:buChar char="•"/>
            </a:pPr>
            <a:endParaRPr lang="zh-CN" altLang="en-US"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p:cNvSpPr txBox="1"/>
          <p:nvPr/>
        </p:nvSpPr>
        <p:spPr>
          <a:xfrm>
            <a:off x="641276" y="1556792"/>
            <a:ext cx="7632848" cy="1569660"/>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What is Academic Writing?</a:t>
            </a:r>
          </a:p>
          <a:p>
            <a:pPr marL="342900" indent="-342900" algn="l">
              <a:buFont typeface="Arial" panose="020B0604020202020204" pitchFamily="34" charset="0"/>
              <a:buChar char="•"/>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What is Thesis?</a:t>
            </a:r>
          </a:p>
          <a:p>
            <a:pPr marL="342900" indent="-342900" algn="l">
              <a:buFont typeface="Arial" panose="020B0604020202020204" pitchFamily="34" charset="0"/>
              <a:buChar char="•"/>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What is  Research Paper?</a:t>
            </a:r>
            <a:endPar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5580112" y="3126452"/>
            <a:ext cx="2953134" cy="2779420"/>
          </a:xfrm>
          <a:prstGeom prst="rect">
            <a:avLst/>
          </a:prstGeom>
        </p:spPr>
      </p:pic>
    </p:spTree>
    <p:extLst>
      <p:ext uri="{BB962C8B-B14F-4D97-AF65-F5344CB8AC3E}">
        <p14:creationId xmlns:p14="http://schemas.microsoft.com/office/powerpoint/2010/main" val="3669787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40</a:t>
            </a:fld>
            <a:r>
              <a:rPr lang="en-US" altLang="zh-CN"/>
              <a:t> -</a:t>
            </a:r>
          </a:p>
        </p:txBody>
      </p:sp>
      <p:pic>
        <p:nvPicPr>
          <p:cNvPr id="5" name="图片 4"/>
          <p:cNvPicPr>
            <a:picLocks noChangeAspect="1"/>
          </p:cNvPicPr>
          <p:nvPr/>
        </p:nvPicPr>
        <p:blipFill>
          <a:blip r:embed="rId2"/>
          <a:stretch>
            <a:fillRect/>
          </a:stretch>
        </p:blipFill>
        <p:spPr>
          <a:xfrm>
            <a:off x="552450" y="6963"/>
            <a:ext cx="4857750" cy="790575"/>
          </a:xfrm>
          <a:prstGeom prst="rect">
            <a:avLst/>
          </a:prstGeom>
        </p:spPr>
      </p:pic>
      <p:pic>
        <p:nvPicPr>
          <p:cNvPr id="6" name="图片 5"/>
          <p:cNvPicPr>
            <a:picLocks noChangeAspect="1"/>
          </p:cNvPicPr>
          <p:nvPr/>
        </p:nvPicPr>
        <p:blipFill>
          <a:blip r:embed="rId3"/>
          <a:stretch>
            <a:fillRect/>
          </a:stretch>
        </p:blipFill>
        <p:spPr>
          <a:xfrm>
            <a:off x="104775" y="1885950"/>
            <a:ext cx="8934450" cy="3086100"/>
          </a:xfrm>
          <a:prstGeom prst="rect">
            <a:avLst/>
          </a:prstGeom>
        </p:spPr>
      </p:pic>
    </p:spTree>
    <p:extLst>
      <p:ext uri="{BB962C8B-B14F-4D97-AF65-F5344CB8AC3E}">
        <p14:creationId xmlns:p14="http://schemas.microsoft.com/office/powerpoint/2010/main" val="914498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41</a:t>
            </a:fld>
            <a:r>
              <a:rPr lang="en-US" altLang="zh-CN"/>
              <a:t> -</a:t>
            </a:r>
          </a:p>
        </p:txBody>
      </p:sp>
      <p:pic>
        <p:nvPicPr>
          <p:cNvPr id="5" name="图片 4"/>
          <p:cNvPicPr>
            <a:picLocks noChangeAspect="1"/>
          </p:cNvPicPr>
          <p:nvPr/>
        </p:nvPicPr>
        <p:blipFill>
          <a:blip r:embed="rId2"/>
          <a:stretch>
            <a:fillRect/>
          </a:stretch>
        </p:blipFill>
        <p:spPr>
          <a:xfrm>
            <a:off x="552450" y="6963"/>
            <a:ext cx="4857750" cy="790575"/>
          </a:xfrm>
          <a:prstGeom prst="rect">
            <a:avLst/>
          </a:prstGeom>
        </p:spPr>
      </p:pic>
      <p:pic>
        <p:nvPicPr>
          <p:cNvPr id="2" name="图片 1"/>
          <p:cNvPicPr>
            <a:picLocks noChangeAspect="1"/>
          </p:cNvPicPr>
          <p:nvPr/>
        </p:nvPicPr>
        <p:blipFill>
          <a:blip r:embed="rId3"/>
          <a:stretch>
            <a:fillRect/>
          </a:stretch>
        </p:blipFill>
        <p:spPr>
          <a:xfrm>
            <a:off x="114300" y="2462212"/>
            <a:ext cx="8915400" cy="1933575"/>
          </a:xfrm>
          <a:prstGeom prst="rect">
            <a:avLst/>
          </a:prstGeom>
        </p:spPr>
      </p:pic>
    </p:spTree>
    <p:extLst>
      <p:ext uri="{BB962C8B-B14F-4D97-AF65-F5344CB8AC3E}">
        <p14:creationId xmlns:p14="http://schemas.microsoft.com/office/powerpoint/2010/main" val="2273975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42</a:t>
            </a:fld>
            <a:r>
              <a:rPr lang="en-US" altLang="zh-CN"/>
              <a:t> -</a:t>
            </a:r>
          </a:p>
        </p:txBody>
      </p:sp>
      <p:pic>
        <p:nvPicPr>
          <p:cNvPr id="5" name="图片 4"/>
          <p:cNvPicPr>
            <a:picLocks noChangeAspect="1"/>
          </p:cNvPicPr>
          <p:nvPr/>
        </p:nvPicPr>
        <p:blipFill>
          <a:blip r:embed="rId2"/>
          <a:stretch>
            <a:fillRect/>
          </a:stretch>
        </p:blipFill>
        <p:spPr>
          <a:xfrm>
            <a:off x="552450" y="6963"/>
            <a:ext cx="4857750" cy="790575"/>
          </a:xfrm>
          <a:prstGeom prst="rect">
            <a:avLst/>
          </a:prstGeom>
        </p:spPr>
      </p:pic>
      <p:pic>
        <p:nvPicPr>
          <p:cNvPr id="2" name="图片 1"/>
          <p:cNvPicPr>
            <a:picLocks noChangeAspect="1"/>
          </p:cNvPicPr>
          <p:nvPr/>
        </p:nvPicPr>
        <p:blipFill>
          <a:blip r:embed="rId3"/>
          <a:stretch>
            <a:fillRect/>
          </a:stretch>
        </p:blipFill>
        <p:spPr>
          <a:xfrm>
            <a:off x="187168" y="1132194"/>
            <a:ext cx="8943975" cy="1619250"/>
          </a:xfrm>
          <a:prstGeom prst="rect">
            <a:avLst/>
          </a:prstGeom>
        </p:spPr>
      </p:pic>
      <p:pic>
        <p:nvPicPr>
          <p:cNvPr id="3" name="图片 2"/>
          <p:cNvPicPr>
            <a:picLocks noChangeAspect="1"/>
          </p:cNvPicPr>
          <p:nvPr/>
        </p:nvPicPr>
        <p:blipFill>
          <a:blip r:embed="rId4"/>
          <a:stretch>
            <a:fillRect/>
          </a:stretch>
        </p:blipFill>
        <p:spPr>
          <a:xfrm>
            <a:off x="187168" y="2852936"/>
            <a:ext cx="8858250" cy="2533650"/>
          </a:xfrm>
          <a:prstGeom prst="rect">
            <a:avLst/>
          </a:prstGeom>
        </p:spPr>
      </p:pic>
      <p:pic>
        <p:nvPicPr>
          <p:cNvPr id="6" name="图片 5"/>
          <p:cNvPicPr>
            <a:picLocks noChangeAspect="1"/>
          </p:cNvPicPr>
          <p:nvPr/>
        </p:nvPicPr>
        <p:blipFill>
          <a:blip r:embed="rId5"/>
          <a:stretch>
            <a:fillRect/>
          </a:stretch>
        </p:blipFill>
        <p:spPr>
          <a:xfrm>
            <a:off x="187168" y="5335317"/>
            <a:ext cx="8772525" cy="866775"/>
          </a:xfrm>
          <a:prstGeom prst="rect">
            <a:avLst/>
          </a:prstGeom>
        </p:spPr>
      </p:pic>
    </p:spTree>
    <p:extLst>
      <p:ext uri="{BB962C8B-B14F-4D97-AF65-F5344CB8AC3E}">
        <p14:creationId xmlns:p14="http://schemas.microsoft.com/office/powerpoint/2010/main" val="897128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43</a:t>
            </a:fld>
            <a:r>
              <a:rPr lang="en-US" altLang="zh-CN"/>
              <a:t> -</a:t>
            </a:r>
          </a:p>
        </p:txBody>
      </p:sp>
      <p:pic>
        <p:nvPicPr>
          <p:cNvPr id="5" name="图片 4"/>
          <p:cNvPicPr>
            <a:picLocks noChangeAspect="1"/>
          </p:cNvPicPr>
          <p:nvPr/>
        </p:nvPicPr>
        <p:blipFill>
          <a:blip r:embed="rId2"/>
          <a:stretch>
            <a:fillRect/>
          </a:stretch>
        </p:blipFill>
        <p:spPr>
          <a:xfrm>
            <a:off x="552450" y="6963"/>
            <a:ext cx="4857750" cy="790575"/>
          </a:xfrm>
          <a:prstGeom prst="rect">
            <a:avLst/>
          </a:prstGeom>
        </p:spPr>
      </p:pic>
      <p:pic>
        <p:nvPicPr>
          <p:cNvPr id="7" name="图片 6"/>
          <p:cNvPicPr>
            <a:picLocks noChangeAspect="1"/>
          </p:cNvPicPr>
          <p:nvPr/>
        </p:nvPicPr>
        <p:blipFill>
          <a:blip r:embed="rId3"/>
          <a:stretch>
            <a:fillRect/>
          </a:stretch>
        </p:blipFill>
        <p:spPr>
          <a:xfrm>
            <a:off x="114300" y="2333625"/>
            <a:ext cx="8915400" cy="2190750"/>
          </a:xfrm>
          <a:prstGeom prst="rect">
            <a:avLst/>
          </a:prstGeom>
        </p:spPr>
      </p:pic>
    </p:spTree>
    <p:extLst>
      <p:ext uri="{BB962C8B-B14F-4D97-AF65-F5344CB8AC3E}">
        <p14:creationId xmlns:p14="http://schemas.microsoft.com/office/powerpoint/2010/main" val="1931334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44</a:t>
            </a:fld>
            <a:r>
              <a:rPr lang="en-US" altLang="zh-CN"/>
              <a:t> -</a:t>
            </a:r>
          </a:p>
        </p:txBody>
      </p:sp>
      <p:pic>
        <p:nvPicPr>
          <p:cNvPr id="5" name="图片 4"/>
          <p:cNvPicPr>
            <a:picLocks noChangeAspect="1"/>
          </p:cNvPicPr>
          <p:nvPr/>
        </p:nvPicPr>
        <p:blipFill>
          <a:blip r:embed="rId2"/>
          <a:stretch>
            <a:fillRect/>
          </a:stretch>
        </p:blipFill>
        <p:spPr>
          <a:xfrm>
            <a:off x="552450" y="6964"/>
            <a:ext cx="4038364" cy="657224"/>
          </a:xfrm>
          <a:prstGeom prst="rect">
            <a:avLst/>
          </a:prstGeom>
        </p:spPr>
      </p:pic>
      <p:pic>
        <p:nvPicPr>
          <p:cNvPr id="2" name="图片 1"/>
          <p:cNvPicPr>
            <a:picLocks noChangeAspect="1"/>
          </p:cNvPicPr>
          <p:nvPr/>
        </p:nvPicPr>
        <p:blipFill>
          <a:blip r:embed="rId3"/>
          <a:stretch>
            <a:fillRect/>
          </a:stretch>
        </p:blipFill>
        <p:spPr>
          <a:xfrm>
            <a:off x="5076056" y="140312"/>
            <a:ext cx="2743200" cy="523875"/>
          </a:xfrm>
          <a:prstGeom prst="rect">
            <a:avLst/>
          </a:prstGeom>
        </p:spPr>
      </p:pic>
      <p:pic>
        <p:nvPicPr>
          <p:cNvPr id="3" name="图片 2"/>
          <p:cNvPicPr>
            <a:picLocks noChangeAspect="1"/>
          </p:cNvPicPr>
          <p:nvPr/>
        </p:nvPicPr>
        <p:blipFill>
          <a:blip r:embed="rId4"/>
          <a:stretch>
            <a:fillRect/>
          </a:stretch>
        </p:blipFill>
        <p:spPr>
          <a:xfrm>
            <a:off x="109301" y="1268760"/>
            <a:ext cx="8963025" cy="2752725"/>
          </a:xfrm>
          <a:prstGeom prst="rect">
            <a:avLst/>
          </a:prstGeom>
        </p:spPr>
      </p:pic>
    </p:spTree>
    <p:extLst>
      <p:ext uri="{BB962C8B-B14F-4D97-AF65-F5344CB8AC3E}">
        <p14:creationId xmlns:p14="http://schemas.microsoft.com/office/powerpoint/2010/main" val="3493986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45</a:t>
            </a:fld>
            <a:r>
              <a:rPr lang="en-US" altLang="zh-CN"/>
              <a:t> -</a:t>
            </a:r>
          </a:p>
        </p:txBody>
      </p:sp>
      <p:pic>
        <p:nvPicPr>
          <p:cNvPr id="5" name="图片 4"/>
          <p:cNvPicPr>
            <a:picLocks noChangeAspect="1"/>
          </p:cNvPicPr>
          <p:nvPr/>
        </p:nvPicPr>
        <p:blipFill>
          <a:blip r:embed="rId2"/>
          <a:stretch>
            <a:fillRect/>
          </a:stretch>
        </p:blipFill>
        <p:spPr>
          <a:xfrm>
            <a:off x="552450" y="6964"/>
            <a:ext cx="4038364" cy="657224"/>
          </a:xfrm>
          <a:prstGeom prst="rect">
            <a:avLst/>
          </a:prstGeom>
        </p:spPr>
      </p:pic>
      <p:pic>
        <p:nvPicPr>
          <p:cNvPr id="2" name="图片 1"/>
          <p:cNvPicPr>
            <a:picLocks noChangeAspect="1"/>
          </p:cNvPicPr>
          <p:nvPr/>
        </p:nvPicPr>
        <p:blipFill>
          <a:blip r:embed="rId3"/>
          <a:stretch>
            <a:fillRect/>
          </a:stretch>
        </p:blipFill>
        <p:spPr>
          <a:xfrm>
            <a:off x="5076056" y="140312"/>
            <a:ext cx="2743200" cy="523875"/>
          </a:xfrm>
          <a:prstGeom prst="rect">
            <a:avLst/>
          </a:prstGeom>
        </p:spPr>
      </p:pic>
      <p:pic>
        <p:nvPicPr>
          <p:cNvPr id="6" name="图片 5"/>
          <p:cNvPicPr>
            <a:picLocks noChangeAspect="1"/>
          </p:cNvPicPr>
          <p:nvPr/>
        </p:nvPicPr>
        <p:blipFill>
          <a:blip r:embed="rId4"/>
          <a:stretch>
            <a:fillRect/>
          </a:stretch>
        </p:blipFill>
        <p:spPr>
          <a:xfrm>
            <a:off x="176212" y="2224087"/>
            <a:ext cx="8791575" cy="2409825"/>
          </a:xfrm>
          <a:prstGeom prst="rect">
            <a:avLst/>
          </a:prstGeom>
        </p:spPr>
      </p:pic>
    </p:spTree>
    <p:extLst>
      <p:ext uri="{BB962C8B-B14F-4D97-AF65-F5344CB8AC3E}">
        <p14:creationId xmlns:p14="http://schemas.microsoft.com/office/powerpoint/2010/main" val="1433838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46</a:t>
            </a:fld>
            <a:r>
              <a:rPr lang="en-US" altLang="zh-CN"/>
              <a:t> -</a:t>
            </a:r>
          </a:p>
        </p:txBody>
      </p:sp>
      <p:pic>
        <p:nvPicPr>
          <p:cNvPr id="5" name="图片 4"/>
          <p:cNvPicPr>
            <a:picLocks noChangeAspect="1"/>
          </p:cNvPicPr>
          <p:nvPr/>
        </p:nvPicPr>
        <p:blipFill>
          <a:blip r:embed="rId2"/>
          <a:stretch>
            <a:fillRect/>
          </a:stretch>
        </p:blipFill>
        <p:spPr>
          <a:xfrm>
            <a:off x="552450" y="6964"/>
            <a:ext cx="4038364" cy="657224"/>
          </a:xfrm>
          <a:prstGeom prst="rect">
            <a:avLst/>
          </a:prstGeom>
        </p:spPr>
      </p:pic>
      <p:pic>
        <p:nvPicPr>
          <p:cNvPr id="2" name="图片 1"/>
          <p:cNvPicPr>
            <a:picLocks noChangeAspect="1"/>
          </p:cNvPicPr>
          <p:nvPr/>
        </p:nvPicPr>
        <p:blipFill>
          <a:blip r:embed="rId3"/>
          <a:stretch>
            <a:fillRect/>
          </a:stretch>
        </p:blipFill>
        <p:spPr>
          <a:xfrm>
            <a:off x="5076056" y="140312"/>
            <a:ext cx="2743200" cy="523875"/>
          </a:xfrm>
          <a:prstGeom prst="rect">
            <a:avLst/>
          </a:prstGeom>
        </p:spPr>
      </p:pic>
      <p:pic>
        <p:nvPicPr>
          <p:cNvPr id="6" name="图片 5"/>
          <p:cNvPicPr>
            <a:picLocks noChangeAspect="1"/>
          </p:cNvPicPr>
          <p:nvPr/>
        </p:nvPicPr>
        <p:blipFill>
          <a:blip r:embed="rId4"/>
          <a:stretch>
            <a:fillRect/>
          </a:stretch>
        </p:blipFill>
        <p:spPr>
          <a:xfrm>
            <a:off x="176212" y="2224087"/>
            <a:ext cx="8791575" cy="2409825"/>
          </a:xfrm>
          <a:prstGeom prst="rect">
            <a:avLst/>
          </a:prstGeom>
        </p:spPr>
      </p:pic>
    </p:spTree>
    <p:extLst>
      <p:ext uri="{BB962C8B-B14F-4D97-AF65-F5344CB8AC3E}">
        <p14:creationId xmlns:p14="http://schemas.microsoft.com/office/powerpoint/2010/main" val="362207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47</a:t>
            </a:fld>
            <a:r>
              <a:rPr lang="en-US" altLang="zh-CN"/>
              <a:t> -</a:t>
            </a:r>
          </a:p>
        </p:txBody>
      </p:sp>
      <p:pic>
        <p:nvPicPr>
          <p:cNvPr id="5" name="图片 4"/>
          <p:cNvPicPr>
            <a:picLocks noChangeAspect="1"/>
          </p:cNvPicPr>
          <p:nvPr/>
        </p:nvPicPr>
        <p:blipFill>
          <a:blip r:embed="rId2"/>
          <a:stretch>
            <a:fillRect/>
          </a:stretch>
        </p:blipFill>
        <p:spPr>
          <a:xfrm>
            <a:off x="552450" y="6964"/>
            <a:ext cx="4038364" cy="657224"/>
          </a:xfrm>
          <a:prstGeom prst="rect">
            <a:avLst/>
          </a:prstGeom>
        </p:spPr>
      </p:pic>
      <p:pic>
        <p:nvPicPr>
          <p:cNvPr id="2" name="图片 1"/>
          <p:cNvPicPr>
            <a:picLocks noChangeAspect="1"/>
          </p:cNvPicPr>
          <p:nvPr/>
        </p:nvPicPr>
        <p:blipFill>
          <a:blip r:embed="rId3"/>
          <a:stretch>
            <a:fillRect/>
          </a:stretch>
        </p:blipFill>
        <p:spPr>
          <a:xfrm>
            <a:off x="5076056" y="140312"/>
            <a:ext cx="2743200" cy="523875"/>
          </a:xfrm>
          <a:prstGeom prst="rect">
            <a:avLst/>
          </a:prstGeom>
        </p:spPr>
      </p:pic>
      <p:pic>
        <p:nvPicPr>
          <p:cNvPr id="3" name="图片 2"/>
          <p:cNvPicPr>
            <a:picLocks noChangeAspect="1"/>
          </p:cNvPicPr>
          <p:nvPr/>
        </p:nvPicPr>
        <p:blipFill>
          <a:blip r:embed="rId4"/>
          <a:stretch>
            <a:fillRect/>
          </a:stretch>
        </p:blipFill>
        <p:spPr>
          <a:xfrm>
            <a:off x="142875" y="2343150"/>
            <a:ext cx="8858250" cy="2171700"/>
          </a:xfrm>
          <a:prstGeom prst="rect">
            <a:avLst/>
          </a:prstGeom>
        </p:spPr>
      </p:pic>
    </p:spTree>
    <p:extLst>
      <p:ext uri="{BB962C8B-B14F-4D97-AF65-F5344CB8AC3E}">
        <p14:creationId xmlns:p14="http://schemas.microsoft.com/office/powerpoint/2010/main" val="343483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48</a:t>
            </a:fld>
            <a:r>
              <a:rPr lang="en-US" altLang="zh-CN"/>
              <a:t> -</a:t>
            </a:r>
          </a:p>
        </p:txBody>
      </p:sp>
      <p:pic>
        <p:nvPicPr>
          <p:cNvPr id="5" name="图片 4"/>
          <p:cNvPicPr>
            <a:picLocks noChangeAspect="1"/>
          </p:cNvPicPr>
          <p:nvPr/>
        </p:nvPicPr>
        <p:blipFill>
          <a:blip r:embed="rId2"/>
          <a:stretch>
            <a:fillRect/>
          </a:stretch>
        </p:blipFill>
        <p:spPr>
          <a:xfrm>
            <a:off x="552450" y="6964"/>
            <a:ext cx="4038364" cy="657224"/>
          </a:xfrm>
          <a:prstGeom prst="rect">
            <a:avLst/>
          </a:prstGeom>
        </p:spPr>
      </p:pic>
      <p:pic>
        <p:nvPicPr>
          <p:cNvPr id="2" name="图片 1"/>
          <p:cNvPicPr>
            <a:picLocks noChangeAspect="1"/>
          </p:cNvPicPr>
          <p:nvPr/>
        </p:nvPicPr>
        <p:blipFill>
          <a:blip r:embed="rId3"/>
          <a:stretch>
            <a:fillRect/>
          </a:stretch>
        </p:blipFill>
        <p:spPr>
          <a:xfrm>
            <a:off x="5076056" y="140312"/>
            <a:ext cx="2743200" cy="523875"/>
          </a:xfrm>
          <a:prstGeom prst="rect">
            <a:avLst/>
          </a:prstGeom>
        </p:spPr>
      </p:pic>
      <p:pic>
        <p:nvPicPr>
          <p:cNvPr id="6" name="图片 5"/>
          <p:cNvPicPr>
            <a:picLocks noChangeAspect="1"/>
          </p:cNvPicPr>
          <p:nvPr/>
        </p:nvPicPr>
        <p:blipFill>
          <a:blip r:embed="rId4"/>
          <a:stretch>
            <a:fillRect/>
          </a:stretch>
        </p:blipFill>
        <p:spPr>
          <a:xfrm>
            <a:off x="204551" y="1484784"/>
            <a:ext cx="8772525" cy="1181100"/>
          </a:xfrm>
          <a:prstGeom prst="rect">
            <a:avLst/>
          </a:prstGeom>
        </p:spPr>
      </p:pic>
      <p:pic>
        <p:nvPicPr>
          <p:cNvPr id="7" name="图片 6"/>
          <p:cNvPicPr>
            <a:picLocks noChangeAspect="1"/>
          </p:cNvPicPr>
          <p:nvPr/>
        </p:nvPicPr>
        <p:blipFill>
          <a:blip r:embed="rId5"/>
          <a:stretch>
            <a:fillRect/>
          </a:stretch>
        </p:blipFill>
        <p:spPr>
          <a:xfrm>
            <a:off x="185737" y="2724150"/>
            <a:ext cx="8772525" cy="1409700"/>
          </a:xfrm>
          <a:prstGeom prst="rect">
            <a:avLst/>
          </a:prstGeom>
        </p:spPr>
      </p:pic>
      <p:pic>
        <p:nvPicPr>
          <p:cNvPr id="8" name="图片 7"/>
          <p:cNvPicPr>
            <a:picLocks noChangeAspect="1"/>
          </p:cNvPicPr>
          <p:nvPr/>
        </p:nvPicPr>
        <p:blipFill>
          <a:blip r:embed="rId6"/>
          <a:stretch>
            <a:fillRect/>
          </a:stretch>
        </p:blipFill>
        <p:spPr>
          <a:xfrm>
            <a:off x="8042" y="4305300"/>
            <a:ext cx="8934450" cy="1847850"/>
          </a:xfrm>
          <a:prstGeom prst="rect">
            <a:avLst/>
          </a:prstGeom>
        </p:spPr>
      </p:pic>
    </p:spTree>
    <p:extLst>
      <p:ext uri="{BB962C8B-B14F-4D97-AF65-F5344CB8AC3E}">
        <p14:creationId xmlns:p14="http://schemas.microsoft.com/office/powerpoint/2010/main" val="1005432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49</a:t>
            </a:fld>
            <a:r>
              <a:rPr lang="en-US" altLang="zh-CN"/>
              <a:t> -</a:t>
            </a:r>
          </a:p>
        </p:txBody>
      </p:sp>
      <p:pic>
        <p:nvPicPr>
          <p:cNvPr id="5" name="图片 4"/>
          <p:cNvPicPr>
            <a:picLocks noChangeAspect="1"/>
          </p:cNvPicPr>
          <p:nvPr/>
        </p:nvPicPr>
        <p:blipFill>
          <a:blip r:embed="rId2"/>
          <a:stretch>
            <a:fillRect/>
          </a:stretch>
        </p:blipFill>
        <p:spPr>
          <a:xfrm>
            <a:off x="552450" y="6964"/>
            <a:ext cx="4038364" cy="657224"/>
          </a:xfrm>
          <a:prstGeom prst="rect">
            <a:avLst/>
          </a:prstGeom>
        </p:spPr>
      </p:pic>
      <p:pic>
        <p:nvPicPr>
          <p:cNvPr id="3" name="图片 2"/>
          <p:cNvPicPr>
            <a:picLocks noChangeAspect="1"/>
          </p:cNvPicPr>
          <p:nvPr/>
        </p:nvPicPr>
        <p:blipFill>
          <a:blip r:embed="rId3"/>
          <a:stretch>
            <a:fillRect/>
          </a:stretch>
        </p:blipFill>
        <p:spPr>
          <a:xfrm>
            <a:off x="1835696" y="1052736"/>
            <a:ext cx="5124450" cy="342900"/>
          </a:xfrm>
          <a:prstGeom prst="rect">
            <a:avLst/>
          </a:prstGeom>
        </p:spPr>
      </p:pic>
      <p:pic>
        <p:nvPicPr>
          <p:cNvPr id="6" name="图片 5"/>
          <p:cNvPicPr>
            <a:picLocks noChangeAspect="1"/>
          </p:cNvPicPr>
          <p:nvPr/>
        </p:nvPicPr>
        <p:blipFill>
          <a:blip r:embed="rId4"/>
          <a:stretch>
            <a:fillRect/>
          </a:stretch>
        </p:blipFill>
        <p:spPr>
          <a:xfrm>
            <a:off x="0" y="1413611"/>
            <a:ext cx="8934450" cy="1314450"/>
          </a:xfrm>
          <a:prstGeom prst="rect">
            <a:avLst/>
          </a:prstGeom>
        </p:spPr>
      </p:pic>
      <p:pic>
        <p:nvPicPr>
          <p:cNvPr id="7" name="图片 6"/>
          <p:cNvPicPr>
            <a:picLocks noChangeAspect="1"/>
          </p:cNvPicPr>
          <p:nvPr/>
        </p:nvPicPr>
        <p:blipFill>
          <a:blip r:embed="rId5"/>
          <a:stretch>
            <a:fillRect/>
          </a:stretch>
        </p:blipFill>
        <p:spPr>
          <a:xfrm>
            <a:off x="2133" y="2636912"/>
            <a:ext cx="8791575" cy="1390650"/>
          </a:xfrm>
          <a:prstGeom prst="rect">
            <a:avLst/>
          </a:prstGeom>
        </p:spPr>
      </p:pic>
    </p:spTree>
    <p:extLst>
      <p:ext uri="{BB962C8B-B14F-4D97-AF65-F5344CB8AC3E}">
        <p14:creationId xmlns:p14="http://schemas.microsoft.com/office/powerpoint/2010/main" val="892615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5</a:t>
            </a:fld>
            <a:r>
              <a:rPr lang="en-US" altLang="zh-CN"/>
              <a:t> -</a:t>
            </a:r>
          </a:p>
        </p:txBody>
      </p:sp>
      <p:pic>
        <p:nvPicPr>
          <p:cNvPr id="5" name="图片 4"/>
          <p:cNvPicPr>
            <a:picLocks noChangeAspect="1"/>
          </p:cNvPicPr>
          <p:nvPr/>
        </p:nvPicPr>
        <p:blipFill>
          <a:blip r:embed="rId2"/>
          <a:stretch>
            <a:fillRect/>
          </a:stretch>
        </p:blipFill>
        <p:spPr>
          <a:xfrm>
            <a:off x="395536" y="908720"/>
            <a:ext cx="8262918" cy="3672408"/>
          </a:xfrm>
          <a:prstGeom prst="rect">
            <a:avLst/>
          </a:prstGeom>
        </p:spPr>
      </p:pic>
      <p:pic>
        <p:nvPicPr>
          <p:cNvPr id="6" name="图片 5"/>
          <p:cNvPicPr>
            <a:picLocks noChangeAspect="1"/>
          </p:cNvPicPr>
          <p:nvPr/>
        </p:nvPicPr>
        <p:blipFill>
          <a:blip r:embed="rId3"/>
          <a:stretch>
            <a:fillRect/>
          </a:stretch>
        </p:blipFill>
        <p:spPr>
          <a:xfrm>
            <a:off x="251520" y="59509"/>
            <a:ext cx="2232248" cy="711859"/>
          </a:xfrm>
          <a:prstGeom prst="rect">
            <a:avLst/>
          </a:prstGeom>
        </p:spPr>
      </p:pic>
      <p:pic>
        <p:nvPicPr>
          <p:cNvPr id="7" name="图片 6"/>
          <p:cNvPicPr>
            <a:picLocks noChangeAspect="1"/>
          </p:cNvPicPr>
          <p:nvPr/>
        </p:nvPicPr>
        <p:blipFill>
          <a:blip r:embed="rId4"/>
          <a:stretch>
            <a:fillRect/>
          </a:stretch>
        </p:blipFill>
        <p:spPr>
          <a:xfrm>
            <a:off x="5075923" y="4005064"/>
            <a:ext cx="3234069" cy="2154699"/>
          </a:xfrm>
          <a:prstGeom prst="rect">
            <a:avLst/>
          </a:prstGeom>
        </p:spPr>
      </p:pic>
    </p:spTree>
    <p:extLst>
      <p:ext uri="{BB962C8B-B14F-4D97-AF65-F5344CB8AC3E}">
        <p14:creationId xmlns:p14="http://schemas.microsoft.com/office/powerpoint/2010/main" val="4136058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50</a:t>
            </a:fld>
            <a:r>
              <a:rPr lang="en-US" altLang="zh-CN"/>
              <a:t> -</a:t>
            </a:r>
          </a:p>
        </p:txBody>
      </p:sp>
      <p:pic>
        <p:nvPicPr>
          <p:cNvPr id="5" name="图片 4"/>
          <p:cNvPicPr>
            <a:picLocks noChangeAspect="1"/>
          </p:cNvPicPr>
          <p:nvPr/>
        </p:nvPicPr>
        <p:blipFill>
          <a:blip r:embed="rId2"/>
          <a:stretch>
            <a:fillRect/>
          </a:stretch>
        </p:blipFill>
        <p:spPr>
          <a:xfrm>
            <a:off x="552450" y="6964"/>
            <a:ext cx="4038364" cy="657224"/>
          </a:xfrm>
          <a:prstGeom prst="rect">
            <a:avLst/>
          </a:prstGeom>
        </p:spPr>
      </p:pic>
      <p:pic>
        <p:nvPicPr>
          <p:cNvPr id="3" name="图片 2"/>
          <p:cNvPicPr>
            <a:picLocks noChangeAspect="1"/>
          </p:cNvPicPr>
          <p:nvPr/>
        </p:nvPicPr>
        <p:blipFill>
          <a:blip r:embed="rId3"/>
          <a:stretch>
            <a:fillRect/>
          </a:stretch>
        </p:blipFill>
        <p:spPr>
          <a:xfrm>
            <a:off x="1763688" y="837849"/>
            <a:ext cx="5124450" cy="342900"/>
          </a:xfrm>
          <a:prstGeom prst="rect">
            <a:avLst/>
          </a:prstGeom>
        </p:spPr>
      </p:pic>
      <p:pic>
        <p:nvPicPr>
          <p:cNvPr id="2" name="图片 1"/>
          <p:cNvPicPr>
            <a:picLocks noChangeAspect="1"/>
          </p:cNvPicPr>
          <p:nvPr/>
        </p:nvPicPr>
        <p:blipFill>
          <a:blip r:embed="rId4"/>
          <a:stretch>
            <a:fillRect/>
          </a:stretch>
        </p:blipFill>
        <p:spPr>
          <a:xfrm>
            <a:off x="1316124" y="1354410"/>
            <a:ext cx="6411797" cy="4970190"/>
          </a:xfrm>
          <a:prstGeom prst="rect">
            <a:avLst/>
          </a:prstGeom>
        </p:spPr>
      </p:pic>
    </p:spTree>
    <p:extLst>
      <p:ext uri="{BB962C8B-B14F-4D97-AF65-F5344CB8AC3E}">
        <p14:creationId xmlns:p14="http://schemas.microsoft.com/office/powerpoint/2010/main" val="3713272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51</a:t>
            </a:fld>
            <a:r>
              <a:rPr lang="en-US" altLang="zh-CN"/>
              <a:t> -</a:t>
            </a:r>
          </a:p>
        </p:txBody>
      </p:sp>
      <p:pic>
        <p:nvPicPr>
          <p:cNvPr id="5" name="图片 4"/>
          <p:cNvPicPr>
            <a:picLocks noChangeAspect="1"/>
          </p:cNvPicPr>
          <p:nvPr/>
        </p:nvPicPr>
        <p:blipFill>
          <a:blip r:embed="rId2"/>
          <a:stretch>
            <a:fillRect/>
          </a:stretch>
        </p:blipFill>
        <p:spPr>
          <a:xfrm>
            <a:off x="552450" y="6964"/>
            <a:ext cx="4038364" cy="657224"/>
          </a:xfrm>
          <a:prstGeom prst="rect">
            <a:avLst/>
          </a:prstGeom>
        </p:spPr>
      </p:pic>
      <p:pic>
        <p:nvPicPr>
          <p:cNvPr id="3" name="图片 2"/>
          <p:cNvPicPr>
            <a:picLocks noChangeAspect="1"/>
          </p:cNvPicPr>
          <p:nvPr/>
        </p:nvPicPr>
        <p:blipFill>
          <a:blip r:embed="rId3"/>
          <a:stretch>
            <a:fillRect/>
          </a:stretch>
        </p:blipFill>
        <p:spPr>
          <a:xfrm>
            <a:off x="1835696" y="1052736"/>
            <a:ext cx="5124450" cy="342900"/>
          </a:xfrm>
          <a:prstGeom prst="rect">
            <a:avLst/>
          </a:prstGeom>
        </p:spPr>
      </p:pic>
      <p:pic>
        <p:nvPicPr>
          <p:cNvPr id="2" name="图片 1"/>
          <p:cNvPicPr>
            <a:picLocks noChangeAspect="1"/>
          </p:cNvPicPr>
          <p:nvPr/>
        </p:nvPicPr>
        <p:blipFill>
          <a:blip r:embed="rId4"/>
          <a:stretch>
            <a:fillRect/>
          </a:stretch>
        </p:blipFill>
        <p:spPr>
          <a:xfrm>
            <a:off x="212513" y="2204864"/>
            <a:ext cx="8756601" cy="2727370"/>
          </a:xfrm>
          <a:prstGeom prst="rect">
            <a:avLst/>
          </a:prstGeom>
        </p:spPr>
      </p:pic>
    </p:spTree>
    <p:extLst>
      <p:ext uri="{BB962C8B-B14F-4D97-AF65-F5344CB8AC3E}">
        <p14:creationId xmlns:p14="http://schemas.microsoft.com/office/powerpoint/2010/main" val="239401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52</a:t>
            </a:fld>
            <a:r>
              <a:rPr lang="en-US" altLang="zh-CN"/>
              <a:t> -</a:t>
            </a:r>
          </a:p>
        </p:txBody>
      </p:sp>
      <p:pic>
        <p:nvPicPr>
          <p:cNvPr id="5" name="图片 4"/>
          <p:cNvPicPr>
            <a:picLocks noChangeAspect="1"/>
          </p:cNvPicPr>
          <p:nvPr/>
        </p:nvPicPr>
        <p:blipFill>
          <a:blip r:embed="rId2"/>
          <a:stretch>
            <a:fillRect/>
          </a:stretch>
        </p:blipFill>
        <p:spPr>
          <a:xfrm>
            <a:off x="552450" y="6964"/>
            <a:ext cx="4038364" cy="657224"/>
          </a:xfrm>
          <a:prstGeom prst="rect">
            <a:avLst/>
          </a:prstGeom>
        </p:spPr>
      </p:pic>
      <p:pic>
        <p:nvPicPr>
          <p:cNvPr id="3" name="图片 2"/>
          <p:cNvPicPr>
            <a:picLocks noChangeAspect="1"/>
          </p:cNvPicPr>
          <p:nvPr/>
        </p:nvPicPr>
        <p:blipFill>
          <a:blip r:embed="rId3"/>
          <a:stretch>
            <a:fillRect/>
          </a:stretch>
        </p:blipFill>
        <p:spPr>
          <a:xfrm>
            <a:off x="1835696" y="1052736"/>
            <a:ext cx="5124450" cy="342900"/>
          </a:xfrm>
          <a:prstGeom prst="rect">
            <a:avLst/>
          </a:prstGeom>
        </p:spPr>
      </p:pic>
      <p:pic>
        <p:nvPicPr>
          <p:cNvPr id="6" name="图片 5"/>
          <p:cNvPicPr>
            <a:picLocks noChangeAspect="1"/>
          </p:cNvPicPr>
          <p:nvPr/>
        </p:nvPicPr>
        <p:blipFill>
          <a:blip r:embed="rId4"/>
          <a:stretch>
            <a:fillRect/>
          </a:stretch>
        </p:blipFill>
        <p:spPr>
          <a:xfrm>
            <a:off x="395536" y="2276872"/>
            <a:ext cx="8244161" cy="1496428"/>
          </a:xfrm>
          <a:prstGeom prst="rect">
            <a:avLst/>
          </a:prstGeom>
        </p:spPr>
      </p:pic>
    </p:spTree>
    <p:extLst>
      <p:ext uri="{BB962C8B-B14F-4D97-AF65-F5344CB8AC3E}">
        <p14:creationId xmlns:p14="http://schemas.microsoft.com/office/powerpoint/2010/main" val="656594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53</a:t>
            </a:fld>
            <a:r>
              <a:rPr lang="en-US" altLang="zh-CN"/>
              <a:t> -</a:t>
            </a:r>
          </a:p>
        </p:txBody>
      </p:sp>
      <p:pic>
        <p:nvPicPr>
          <p:cNvPr id="2" name="图片 1"/>
          <p:cNvPicPr>
            <a:picLocks noChangeAspect="1"/>
          </p:cNvPicPr>
          <p:nvPr/>
        </p:nvPicPr>
        <p:blipFill>
          <a:blip r:embed="rId2"/>
          <a:stretch>
            <a:fillRect/>
          </a:stretch>
        </p:blipFill>
        <p:spPr>
          <a:xfrm>
            <a:off x="539552" y="58458"/>
            <a:ext cx="1965201" cy="720860"/>
          </a:xfrm>
          <a:prstGeom prst="rect">
            <a:avLst/>
          </a:prstGeom>
        </p:spPr>
      </p:pic>
      <p:pic>
        <p:nvPicPr>
          <p:cNvPr id="7" name="图片 6"/>
          <p:cNvPicPr>
            <a:picLocks noChangeAspect="1"/>
          </p:cNvPicPr>
          <p:nvPr/>
        </p:nvPicPr>
        <p:blipFill>
          <a:blip r:embed="rId3"/>
          <a:stretch>
            <a:fillRect/>
          </a:stretch>
        </p:blipFill>
        <p:spPr>
          <a:xfrm>
            <a:off x="179512" y="1196752"/>
            <a:ext cx="8858697" cy="1547498"/>
          </a:xfrm>
          <a:prstGeom prst="rect">
            <a:avLst/>
          </a:prstGeom>
        </p:spPr>
      </p:pic>
      <p:pic>
        <p:nvPicPr>
          <p:cNvPr id="8" name="图片 7"/>
          <p:cNvPicPr>
            <a:picLocks noChangeAspect="1"/>
          </p:cNvPicPr>
          <p:nvPr/>
        </p:nvPicPr>
        <p:blipFill>
          <a:blip r:embed="rId4"/>
          <a:stretch>
            <a:fillRect/>
          </a:stretch>
        </p:blipFill>
        <p:spPr>
          <a:xfrm>
            <a:off x="251520" y="2625176"/>
            <a:ext cx="8712968" cy="547107"/>
          </a:xfrm>
          <a:prstGeom prst="rect">
            <a:avLst/>
          </a:prstGeom>
        </p:spPr>
      </p:pic>
      <p:pic>
        <p:nvPicPr>
          <p:cNvPr id="9" name="图片 8"/>
          <p:cNvPicPr>
            <a:picLocks noChangeAspect="1"/>
          </p:cNvPicPr>
          <p:nvPr/>
        </p:nvPicPr>
        <p:blipFill>
          <a:blip r:embed="rId5"/>
          <a:stretch>
            <a:fillRect/>
          </a:stretch>
        </p:blipFill>
        <p:spPr>
          <a:xfrm>
            <a:off x="251520" y="3501008"/>
            <a:ext cx="8635815" cy="1541091"/>
          </a:xfrm>
          <a:prstGeom prst="rect">
            <a:avLst/>
          </a:prstGeom>
        </p:spPr>
      </p:pic>
    </p:spTree>
    <p:extLst>
      <p:ext uri="{BB962C8B-B14F-4D97-AF65-F5344CB8AC3E}">
        <p14:creationId xmlns:p14="http://schemas.microsoft.com/office/powerpoint/2010/main" val="2535765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54</a:t>
            </a:fld>
            <a:r>
              <a:rPr lang="en-US" altLang="zh-CN"/>
              <a:t> -</a:t>
            </a:r>
          </a:p>
        </p:txBody>
      </p:sp>
      <p:pic>
        <p:nvPicPr>
          <p:cNvPr id="2" name="图片 1"/>
          <p:cNvPicPr>
            <a:picLocks noChangeAspect="1"/>
          </p:cNvPicPr>
          <p:nvPr/>
        </p:nvPicPr>
        <p:blipFill>
          <a:blip r:embed="rId2"/>
          <a:stretch>
            <a:fillRect/>
          </a:stretch>
        </p:blipFill>
        <p:spPr>
          <a:xfrm>
            <a:off x="539552" y="908720"/>
            <a:ext cx="7624788" cy="749555"/>
          </a:xfrm>
          <a:prstGeom prst="rect">
            <a:avLst/>
          </a:prstGeom>
        </p:spPr>
      </p:pic>
      <p:pic>
        <p:nvPicPr>
          <p:cNvPr id="7" name="图片 6"/>
          <p:cNvPicPr>
            <a:picLocks noChangeAspect="1"/>
          </p:cNvPicPr>
          <p:nvPr/>
        </p:nvPicPr>
        <p:blipFill>
          <a:blip r:embed="rId3"/>
          <a:stretch>
            <a:fillRect/>
          </a:stretch>
        </p:blipFill>
        <p:spPr>
          <a:xfrm>
            <a:off x="238771" y="0"/>
            <a:ext cx="1963082" cy="719390"/>
          </a:xfrm>
          <a:prstGeom prst="rect">
            <a:avLst/>
          </a:prstGeom>
        </p:spPr>
      </p:pic>
      <p:pic>
        <p:nvPicPr>
          <p:cNvPr id="8" name="图片 7"/>
          <p:cNvPicPr>
            <a:picLocks noChangeAspect="1"/>
          </p:cNvPicPr>
          <p:nvPr/>
        </p:nvPicPr>
        <p:blipFill>
          <a:blip r:embed="rId4"/>
          <a:stretch>
            <a:fillRect/>
          </a:stretch>
        </p:blipFill>
        <p:spPr>
          <a:xfrm>
            <a:off x="323528" y="2204864"/>
            <a:ext cx="8651826" cy="2905119"/>
          </a:xfrm>
          <a:prstGeom prst="rect">
            <a:avLst/>
          </a:prstGeom>
        </p:spPr>
      </p:pic>
    </p:spTree>
    <p:extLst>
      <p:ext uri="{BB962C8B-B14F-4D97-AF65-F5344CB8AC3E}">
        <p14:creationId xmlns:p14="http://schemas.microsoft.com/office/powerpoint/2010/main" val="869268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55</a:t>
            </a:fld>
            <a:r>
              <a:rPr lang="en-US" altLang="zh-CN"/>
              <a:t> -</a:t>
            </a:r>
          </a:p>
        </p:txBody>
      </p:sp>
      <p:pic>
        <p:nvPicPr>
          <p:cNvPr id="7" name="图片 6"/>
          <p:cNvPicPr>
            <a:picLocks noChangeAspect="1"/>
          </p:cNvPicPr>
          <p:nvPr/>
        </p:nvPicPr>
        <p:blipFill>
          <a:blip r:embed="rId2"/>
          <a:stretch>
            <a:fillRect/>
          </a:stretch>
        </p:blipFill>
        <p:spPr>
          <a:xfrm>
            <a:off x="238771" y="0"/>
            <a:ext cx="1963082" cy="719390"/>
          </a:xfrm>
          <a:prstGeom prst="rect">
            <a:avLst/>
          </a:prstGeom>
        </p:spPr>
      </p:pic>
      <p:pic>
        <p:nvPicPr>
          <p:cNvPr id="3" name="图片 2"/>
          <p:cNvPicPr>
            <a:picLocks noChangeAspect="1"/>
          </p:cNvPicPr>
          <p:nvPr/>
        </p:nvPicPr>
        <p:blipFill>
          <a:blip r:embed="rId3"/>
          <a:stretch>
            <a:fillRect/>
          </a:stretch>
        </p:blipFill>
        <p:spPr>
          <a:xfrm>
            <a:off x="209823" y="836712"/>
            <a:ext cx="8410575" cy="752475"/>
          </a:xfrm>
          <a:prstGeom prst="rect">
            <a:avLst/>
          </a:prstGeom>
        </p:spPr>
      </p:pic>
      <p:pic>
        <p:nvPicPr>
          <p:cNvPr id="5" name="图片 4"/>
          <p:cNvPicPr>
            <a:picLocks noChangeAspect="1"/>
          </p:cNvPicPr>
          <p:nvPr/>
        </p:nvPicPr>
        <p:blipFill>
          <a:blip r:embed="rId4"/>
          <a:stretch>
            <a:fillRect/>
          </a:stretch>
        </p:blipFill>
        <p:spPr>
          <a:xfrm>
            <a:off x="241898" y="1484784"/>
            <a:ext cx="8479243" cy="2501152"/>
          </a:xfrm>
          <a:prstGeom prst="rect">
            <a:avLst/>
          </a:prstGeom>
        </p:spPr>
      </p:pic>
      <p:pic>
        <p:nvPicPr>
          <p:cNvPr id="6" name="图片 5"/>
          <p:cNvPicPr>
            <a:picLocks noChangeAspect="1"/>
          </p:cNvPicPr>
          <p:nvPr/>
        </p:nvPicPr>
        <p:blipFill>
          <a:blip r:embed="rId5"/>
          <a:stretch>
            <a:fillRect/>
          </a:stretch>
        </p:blipFill>
        <p:spPr>
          <a:xfrm>
            <a:off x="238771" y="3969636"/>
            <a:ext cx="8548129" cy="2354964"/>
          </a:xfrm>
          <a:prstGeom prst="rect">
            <a:avLst/>
          </a:prstGeom>
        </p:spPr>
      </p:pic>
    </p:spTree>
    <p:extLst>
      <p:ext uri="{BB962C8B-B14F-4D97-AF65-F5344CB8AC3E}">
        <p14:creationId xmlns:p14="http://schemas.microsoft.com/office/powerpoint/2010/main" val="2879936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56</a:t>
            </a:fld>
            <a:r>
              <a:rPr lang="en-US" altLang="zh-CN"/>
              <a:t> -</a:t>
            </a:r>
          </a:p>
        </p:txBody>
      </p:sp>
      <p:pic>
        <p:nvPicPr>
          <p:cNvPr id="7" name="图片 6"/>
          <p:cNvPicPr>
            <a:picLocks noChangeAspect="1"/>
          </p:cNvPicPr>
          <p:nvPr/>
        </p:nvPicPr>
        <p:blipFill>
          <a:blip r:embed="rId2"/>
          <a:stretch>
            <a:fillRect/>
          </a:stretch>
        </p:blipFill>
        <p:spPr>
          <a:xfrm>
            <a:off x="238771" y="0"/>
            <a:ext cx="1963082" cy="719390"/>
          </a:xfrm>
          <a:prstGeom prst="rect">
            <a:avLst/>
          </a:prstGeom>
        </p:spPr>
      </p:pic>
      <p:pic>
        <p:nvPicPr>
          <p:cNvPr id="3" name="图片 2"/>
          <p:cNvPicPr>
            <a:picLocks noChangeAspect="1"/>
          </p:cNvPicPr>
          <p:nvPr/>
        </p:nvPicPr>
        <p:blipFill>
          <a:blip r:embed="rId3"/>
          <a:stretch>
            <a:fillRect/>
          </a:stretch>
        </p:blipFill>
        <p:spPr>
          <a:xfrm>
            <a:off x="1239637" y="836712"/>
            <a:ext cx="1704975" cy="381000"/>
          </a:xfrm>
          <a:prstGeom prst="rect">
            <a:avLst/>
          </a:prstGeom>
        </p:spPr>
      </p:pic>
      <p:pic>
        <p:nvPicPr>
          <p:cNvPr id="5" name="图片 4"/>
          <p:cNvPicPr>
            <a:picLocks noChangeAspect="1"/>
          </p:cNvPicPr>
          <p:nvPr/>
        </p:nvPicPr>
        <p:blipFill>
          <a:blip r:embed="rId4"/>
          <a:stretch>
            <a:fillRect/>
          </a:stretch>
        </p:blipFill>
        <p:spPr>
          <a:xfrm>
            <a:off x="683568" y="1412776"/>
            <a:ext cx="7983730" cy="4104456"/>
          </a:xfrm>
          <a:prstGeom prst="rect">
            <a:avLst/>
          </a:prstGeom>
        </p:spPr>
      </p:pic>
    </p:spTree>
    <p:extLst>
      <p:ext uri="{BB962C8B-B14F-4D97-AF65-F5344CB8AC3E}">
        <p14:creationId xmlns:p14="http://schemas.microsoft.com/office/powerpoint/2010/main" val="2604750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57</a:t>
            </a:fld>
            <a:r>
              <a:rPr lang="en-US" altLang="zh-CN"/>
              <a:t> -</a:t>
            </a:r>
          </a:p>
        </p:txBody>
      </p:sp>
      <p:pic>
        <p:nvPicPr>
          <p:cNvPr id="5" name="图片 4"/>
          <p:cNvPicPr>
            <a:picLocks noChangeAspect="1"/>
          </p:cNvPicPr>
          <p:nvPr/>
        </p:nvPicPr>
        <p:blipFill>
          <a:blip r:embed="rId2"/>
          <a:stretch>
            <a:fillRect/>
          </a:stretch>
        </p:blipFill>
        <p:spPr>
          <a:xfrm>
            <a:off x="611560" y="123305"/>
            <a:ext cx="1485900" cy="533400"/>
          </a:xfrm>
          <a:prstGeom prst="rect">
            <a:avLst/>
          </a:prstGeom>
        </p:spPr>
      </p:pic>
      <p:pic>
        <p:nvPicPr>
          <p:cNvPr id="6" name="图片 5"/>
          <p:cNvPicPr>
            <a:picLocks noChangeAspect="1"/>
          </p:cNvPicPr>
          <p:nvPr/>
        </p:nvPicPr>
        <p:blipFill>
          <a:blip r:embed="rId3"/>
          <a:stretch>
            <a:fillRect/>
          </a:stretch>
        </p:blipFill>
        <p:spPr>
          <a:xfrm>
            <a:off x="1187624" y="1052736"/>
            <a:ext cx="2981325" cy="542925"/>
          </a:xfrm>
          <a:prstGeom prst="rect">
            <a:avLst/>
          </a:prstGeom>
        </p:spPr>
      </p:pic>
      <p:pic>
        <p:nvPicPr>
          <p:cNvPr id="7" name="图片 6"/>
          <p:cNvPicPr>
            <a:picLocks noChangeAspect="1"/>
          </p:cNvPicPr>
          <p:nvPr/>
        </p:nvPicPr>
        <p:blipFill>
          <a:blip r:embed="rId4"/>
          <a:stretch>
            <a:fillRect/>
          </a:stretch>
        </p:blipFill>
        <p:spPr>
          <a:xfrm>
            <a:off x="1187624" y="1916832"/>
            <a:ext cx="2819400" cy="561975"/>
          </a:xfrm>
          <a:prstGeom prst="rect">
            <a:avLst/>
          </a:prstGeom>
        </p:spPr>
      </p:pic>
      <p:pic>
        <p:nvPicPr>
          <p:cNvPr id="8" name="图片 7"/>
          <p:cNvPicPr>
            <a:picLocks noChangeAspect="1"/>
          </p:cNvPicPr>
          <p:nvPr/>
        </p:nvPicPr>
        <p:blipFill>
          <a:blip r:embed="rId5"/>
          <a:stretch>
            <a:fillRect/>
          </a:stretch>
        </p:blipFill>
        <p:spPr>
          <a:xfrm>
            <a:off x="1187624" y="2812447"/>
            <a:ext cx="3000375" cy="571500"/>
          </a:xfrm>
          <a:prstGeom prst="rect">
            <a:avLst/>
          </a:prstGeom>
        </p:spPr>
      </p:pic>
    </p:spTree>
    <p:extLst>
      <p:ext uri="{BB962C8B-B14F-4D97-AF65-F5344CB8AC3E}">
        <p14:creationId xmlns:p14="http://schemas.microsoft.com/office/powerpoint/2010/main" val="3794777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58</a:t>
            </a:fld>
            <a:r>
              <a:rPr lang="en-US" altLang="zh-CN"/>
              <a:t> -</a:t>
            </a:r>
          </a:p>
        </p:txBody>
      </p:sp>
      <p:pic>
        <p:nvPicPr>
          <p:cNvPr id="5" name="图片 4"/>
          <p:cNvPicPr>
            <a:picLocks noChangeAspect="1"/>
          </p:cNvPicPr>
          <p:nvPr/>
        </p:nvPicPr>
        <p:blipFill>
          <a:blip r:embed="rId2"/>
          <a:stretch>
            <a:fillRect/>
          </a:stretch>
        </p:blipFill>
        <p:spPr>
          <a:xfrm>
            <a:off x="611560" y="123305"/>
            <a:ext cx="1485900" cy="533400"/>
          </a:xfrm>
          <a:prstGeom prst="rect">
            <a:avLst/>
          </a:prstGeom>
        </p:spPr>
      </p:pic>
      <p:pic>
        <p:nvPicPr>
          <p:cNvPr id="2" name="图片 1"/>
          <p:cNvPicPr>
            <a:picLocks noChangeAspect="1"/>
          </p:cNvPicPr>
          <p:nvPr/>
        </p:nvPicPr>
        <p:blipFill>
          <a:blip r:embed="rId3"/>
          <a:stretch>
            <a:fillRect/>
          </a:stretch>
        </p:blipFill>
        <p:spPr>
          <a:xfrm>
            <a:off x="642860" y="1628800"/>
            <a:ext cx="7674446" cy="1933202"/>
          </a:xfrm>
          <a:prstGeom prst="rect">
            <a:avLst/>
          </a:prstGeom>
        </p:spPr>
      </p:pic>
    </p:spTree>
    <p:extLst>
      <p:ext uri="{BB962C8B-B14F-4D97-AF65-F5344CB8AC3E}">
        <p14:creationId xmlns:p14="http://schemas.microsoft.com/office/powerpoint/2010/main" val="19646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59</a:t>
            </a:fld>
            <a:r>
              <a:rPr lang="en-US" altLang="zh-CN"/>
              <a:t> -</a:t>
            </a:r>
          </a:p>
        </p:txBody>
      </p:sp>
      <p:pic>
        <p:nvPicPr>
          <p:cNvPr id="5" name="图片 4"/>
          <p:cNvPicPr>
            <a:picLocks noChangeAspect="1"/>
          </p:cNvPicPr>
          <p:nvPr/>
        </p:nvPicPr>
        <p:blipFill>
          <a:blip r:embed="rId2"/>
          <a:stretch>
            <a:fillRect/>
          </a:stretch>
        </p:blipFill>
        <p:spPr>
          <a:xfrm>
            <a:off x="611560" y="123305"/>
            <a:ext cx="1485900" cy="533400"/>
          </a:xfrm>
          <a:prstGeom prst="rect">
            <a:avLst/>
          </a:prstGeom>
        </p:spPr>
      </p:pic>
      <p:pic>
        <p:nvPicPr>
          <p:cNvPr id="3" name="图片 2"/>
          <p:cNvPicPr>
            <a:picLocks noChangeAspect="1"/>
          </p:cNvPicPr>
          <p:nvPr/>
        </p:nvPicPr>
        <p:blipFill>
          <a:blip r:embed="rId3"/>
          <a:stretch>
            <a:fillRect/>
          </a:stretch>
        </p:blipFill>
        <p:spPr>
          <a:xfrm>
            <a:off x="899592" y="1988840"/>
            <a:ext cx="7933903" cy="2154138"/>
          </a:xfrm>
          <a:prstGeom prst="rect">
            <a:avLst/>
          </a:prstGeom>
        </p:spPr>
      </p:pic>
    </p:spTree>
    <p:extLst>
      <p:ext uri="{BB962C8B-B14F-4D97-AF65-F5344CB8AC3E}">
        <p14:creationId xmlns:p14="http://schemas.microsoft.com/office/powerpoint/2010/main" val="73566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6</a:t>
            </a:fld>
            <a:r>
              <a:rPr lang="en-US" altLang="zh-CN"/>
              <a:t> -</a:t>
            </a:r>
          </a:p>
        </p:txBody>
      </p:sp>
      <p:pic>
        <p:nvPicPr>
          <p:cNvPr id="5" name="图片 4"/>
          <p:cNvPicPr>
            <a:picLocks noChangeAspect="1"/>
          </p:cNvPicPr>
          <p:nvPr/>
        </p:nvPicPr>
        <p:blipFill>
          <a:blip r:embed="rId2"/>
          <a:stretch>
            <a:fillRect/>
          </a:stretch>
        </p:blipFill>
        <p:spPr>
          <a:xfrm>
            <a:off x="461256" y="692696"/>
            <a:ext cx="7992888" cy="5965280"/>
          </a:xfrm>
          <a:prstGeom prst="rect">
            <a:avLst/>
          </a:prstGeom>
        </p:spPr>
      </p:pic>
      <p:pic>
        <p:nvPicPr>
          <p:cNvPr id="6" name="图片 5"/>
          <p:cNvPicPr>
            <a:picLocks noChangeAspect="1"/>
          </p:cNvPicPr>
          <p:nvPr/>
        </p:nvPicPr>
        <p:blipFill>
          <a:blip r:embed="rId3"/>
          <a:stretch>
            <a:fillRect/>
          </a:stretch>
        </p:blipFill>
        <p:spPr>
          <a:xfrm>
            <a:off x="323528" y="88430"/>
            <a:ext cx="1748984" cy="676274"/>
          </a:xfrm>
          <a:prstGeom prst="rect">
            <a:avLst/>
          </a:prstGeom>
        </p:spPr>
      </p:pic>
    </p:spTree>
    <p:extLst>
      <p:ext uri="{BB962C8B-B14F-4D97-AF65-F5344CB8AC3E}">
        <p14:creationId xmlns:p14="http://schemas.microsoft.com/office/powerpoint/2010/main" val="4078189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60</a:t>
            </a:fld>
            <a:r>
              <a:rPr lang="en-US" altLang="zh-CN"/>
              <a:t> -</a:t>
            </a:r>
          </a:p>
        </p:txBody>
      </p:sp>
      <p:pic>
        <p:nvPicPr>
          <p:cNvPr id="5" name="图片 4"/>
          <p:cNvPicPr>
            <a:picLocks noChangeAspect="1"/>
          </p:cNvPicPr>
          <p:nvPr/>
        </p:nvPicPr>
        <p:blipFill>
          <a:blip r:embed="rId2"/>
          <a:stretch>
            <a:fillRect/>
          </a:stretch>
        </p:blipFill>
        <p:spPr>
          <a:xfrm>
            <a:off x="611560" y="123305"/>
            <a:ext cx="1485900" cy="533400"/>
          </a:xfrm>
          <a:prstGeom prst="rect">
            <a:avLst/>
          </a:prstGeom>
        </p:spPr>
      </p:pic>
      <p:pic>
        <p:nvPicPr>
          <p:cNvPr id="2" name="图片 1"/>
          <p:cNvPicPr>
            <a:picLocks noChangeAspect="1"/>
          </p:cNvPicPr>
          <p:nvPr/>
        </p:nvPicPr>
        <p:blipFill>
          <a:blip r:embed="rId3"/>
          <a:stretch>
            <a:fillRect/>
          </a:stretch>
        </p:blipFill>
        <p:spPr>
          <a:xfrm>
            <a:off x="683568" y="1340768"/>
            <a:ext cx="7895803" cy="4054396"/>
          </a:xfrm>
          <a:prstGeom prst="rect">
            <a:avLst/>
          </a:prstGeom>
        </p:spPr>
      </p:pic>
    </p:spTree>
    <p:extLst>
      <p:ext uri="{BB962C8B-B14F-4D97-AF65-F5344CB8AC3E}">
        <p14:creationId xmlns:p14="http://schemas.microsoft.com/office/powerpoint/2010/main" val="3592687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61</a:t>
            </a:fld>
            <a:r>
              <a:rPr lang="en-US" altLang="zh-CN"/>
              <a:t> -</a:t>
            </a:r>
          </a:p>
        </p:txBody>
      </p:sp>
      <p:pic>
        <p:nvPicPr>
          <p:cNvPr id="5" name="图片 4"/>
          <p:cNvPicPr>
            <a:picLocks noChangeAspect="1"/>
          </p:cNvPicPr>
          <p:nvPr/>
        </p:nvPicPr>
        <p:blipFill>
          <a:blip r:embed="rId2"/>
          <a:stretch>
            <a:fillRect/>
          </a:stretch>
        </p:blipFill>
        <p:spPr>
          <a:xfrm>
            <a:off x="611560" y="123305"/>
            <a:ext cx="1485900" cy="533400"/>
          </a:xfrm>
          <a:prstGeom prst="rect">
            <a:avLst/>
          </a:prstGeom>
        </p:spPr>
      </p:pic>
      <p:pic>
        <p:nvPicPr>
          <p:cNvPr id="3" name="图片 2"/>
          <p:cNvPicPr>
            <a:picLocks noChangeAspect="1"/>
          </p:cNvPicPr>
          <p:nvPr/>
        </p:nvPicPr>
        <p:blipFill>
          <a:blip r:embed="rId3"/>
          <a:stretch>
            <a:fillRect/>
          </a:stretch>
        </p:blipFill>
        <p:spPr>
          <a:xfrm>
            <a:off x="2915816" y="157117"/>
            <a:ext cx="2558802" cy="505241"/>
          </a:xfrm>
          <a:prstGeom prst="rect">
            <a:avLst/>
          </a:prstGeom>
        </p:spPr>
      </p:pic>
      <p:pic>
        <p:nvPicPr>
          <p:cNvPr id="6" name="图片 5"/>
          <p:cNvPicPr>
            <a:picLocks noChangeAspect="1"/>
          </p:cNvPicPr>
          <p:nvPr/>
        </p:nvPicPr>
        <p:blipFill>
          <a:blip r:embed="rId4"/>
          <a:stretch>
            <a:fillRect/>
          </a:stretch>
        </p:blipFill>
        <p:spPr>
          <a:xfrm>
            <a:off x="611560" y="1340768"/>
            <a:ext cx="7770837" cy="1946438"/>
          </a:xfrm>
          <a:prstGeom prst="rect">
            <a:avLst/>
          </a:prstGeom>
        </p:spPr>
      </p:pic>
      <p:pic>
        <p:nvPicPr>
          <p:cNvPr id="7" name="图片 6"/>
          <p:cNvPicPr>
            <a:picLocks noChangeAspect="1"/>
          </p:cNvPicPr>
          <p:nvPr/>
        </p:nvPicPr>
        <p:blipFill>
          <a:blip r:embed="rId5"/>
          <a:stretch>
            <a:fillRect/>
          </a:stretch>
        </p:blipFill>
        <p:spPr>
          <a:xfrm>
            <a:off x="643073" y="3318212"/>
            <a:ext cx="7739324" cy="507987"/>
          </a:xfrm>
          <a:prstGeom prst="rect">
            <a:avLst/>
          </a:prstGeom>
        </p:spPr>
      </p:pic>
    </p:spTree>
    <p:extLst>
      <p:ext uri="{BB962C8B-B14F-4D97-AF65-F5344CB8AC3E}">
        <p14:creationId xmlns:p14="http://schemas.microsoft.com/office/powerpoint/2010/main" val="1844444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62</a:t>
            </a:fld>
            <a:r>
              <a:rPr lang="en-US" altLang="zh-CN"/>
              <a:t> -</a:t>
            </a:r>
          </a:p>
        </p:txBody>
      </p:sp>
      <p:pic>
        <p:nvPicPr>
          <p:cNvPr id="5" name="图片 4"/>
          <p:cNvPicPr>
            <a:picLocks noChangeAspect="1"/>
          </p:cNvPicPr>
          <p:nvPr/>
        </p:nvPicPr>
        <p:blipFill>
          <a:blip r:embed="rId2"/>
          <a:stretch>
            <a:fillRect/>
          </a:stretch>
        </p:blipFill>
        <p:spPr>
          <a:xfrm>
            <a:off x="611560" y="123305"/>
            <a:ext cx="1485900" cy="533400"/>
          </a:xfrm>
          <a:prstGeom prst="rect">
            <a:avLst/>
          </a:prstGeom>
        </p:spPr>
      </p:pic>
      <p:pic>
        <p:nvPicPr>
          <p:cNvPr id="2" name="图片 1"/>
          <p:cNvPicPr>
            <a:picLocks noChangeAspect="1"/>
          </p:cNvPicPr>
          <p:nvPr/>
        </p:nvPicPr>
        <p:blipFill>
          <a:blip r:embed="rId3"/>
          <a:stretch>
            <a:fillRect/>
          </a:stretch>
        </p:blipFill>
        <p:spPr>
          <a:xfrm>
            <a:off x="755576" y="1196752"/>
            <a:ext cx="7813129" cy="4646833"/>
          </a:xfrm>
          <a:prstGeom prst="rect">
            <a:avLst/>
          </a:prstGeom>
        </p:spPr>
      </p:pic>
    </p:spTree>
    <p:extLst>
      <p:ext uri="{BB962C8B-B14F-4D97-AF65-F5344CB8AC3E}">
        <p14:creationId xmlns:p14="http://schemas.microsoft.com/office/powerpoint/2010/main" val="3404076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63</a:t>
            </a:fld>
            <a:r>
              <a:rPr lang="en-US" altLang="zh-CN"/>
              <a:t> -</a:t>
            </a:r>
          </a:p>
        </p:txBody>
      </p:sp>
      <p:pic>
        <p:nvPicPr>
          <p:cNvPr id="5" name="图片 4"/>
          <p:cNvPicPr>
            <a:picLocks noChangeAspect="1"/>
          </p:cNvPicPr>
          <p:nvPr/>
        </p:nvPicPr>
        <p:blipFill>
          <a:blip r:embed="rId2"/>
          <a:stretch>
            <a:fillRect/>
          </a:stretch>
        </p:blipFill>
        <p:spPr>
          <a:xfrm>
            <a:off x="611560" y="123305"/>
            <a:ext cx="1485900" cy="533400"/>
          </a:xfrm>
          <a:prstGeom prst="rect">
            <a:avLst/>
          </a:prstGeom>
        </p:spPr>
      </p:pic>
      <p:pic>
        <p:nvPicPr>
          <p:cNvPr id="2" name="图片 1"/>
          <p:cNvPicPr>
            <a:picLocks noChangeAspect="1"/>
          </p:cNvPicPr>
          <p:nvPr/>
        </p:nvPicPr>
        <p:blipFill>
          <a:blip r:embed="rId3"/>
          <a:stretch>
            <a:fillRect/>
          </a:stretch>
        </p:blipFill>
        <p:spPr>
          <a:xfrm>
            <a:off x="755576" y="1412776"/>
            <a:ext cx="7806182" cy="4083347"/>
          </a:xfrm>
          <a:prstGeom prst="rect">
            <a:avLst/>
          </a:prstGeom>
        </p:spPr>
      </p:pic>
    </p:spTree>
    <p:extLst>
      <p:ext uri="{BB962C8B-B14F-4D97-AF65-F5344CB8AC3E}">
        <p14:creationId xmlns:p14="http://schemas.microsoft.com/office/powerpoint/2010/main" val="2608609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64</a:t>
            </a:fld>
            <a:r>
              <a:rPr lang="en-US" altLang="zh-CN"/>
              <a:t> -</a:t>
            </a:r>
          </a:p>
        </p:txBody>
      </p:sp>
      <p:pic>
        <p:nvPicPr>
          <p:cNvPr id="5" name="图片 4"/>
          <p:cNvPicPr>
            <a:picLocks noChangeAspect="1"/>
          </p:cNvPicPr>
          <p:nvPr/>
        </p:nvPicPr>
        <p:blipFill>
          <a:blip r:embed="rId2"/>
          <a:stretch>
            <a:fillRect/>
          </a:stretch>
        </p:blipFill>
        <p:spPr>
          <a:xfrm>
            <a:off x="611560" y="123305"/>
            <a:ext cx="1485900" cy="533400"/>
          </a:xfrm>
          <a:prstGeom prst="rect">
            <a:avLst/>
          </a:prstGeom>
        </p:spPr>
      </p:pic>
      <p:pic>
        <p:nvPicPr>
          <p:cNvPr id="3" name="图片 2"/>
          <p:cNvPicPr>
            <a:picLocks noChangeAspect="1"/>
          </p:cNvPicPr>
          <p:nvPr/>
        </p:nvPicPr>
        <p:blipFill>
          <a:blip r:embed="rId3"/>
          <a:stretch>
            <a:fillRect/>
          </a:stretch>
        </p:blipFill>
        <p:spPr>
          <a:xfrm>
            <a:off x="611560" y="980728"/>
            <a:ext cx="8091636" cy="5148532"/>
          </a:xfrm>
          <a:prstGeom prst="rect">
            <a:avLst/>
          </a:prstGeom>
        </p:spPr>
      </p:pic>
    </p:spTree>
    <p:extLst>
      <p:ext uri="{BB962C8B-B14F-4D97-AF65-F5344CB8AC3E}">
        <p14:creationId xmlns:p14="http://schemas.microsoft.com/office/powerpoint/2010/main" val="2006994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65</a:t>
            </a:fld>
            <a:r>
              <a:rPr lang="en-US" altLang="zh-CN"/>
              <a:t> -</a:t>
            </a:r>
          </a:p>
        </p:txBody>
      </p:sp>
      <p:pic>
        <p:nvPicPr>
          <p:cNvPr id="5" name="图片 4"/>
          <p:cNvPicPr>
            <a:picLocks noChangeAspect="1"/>
          </p:cNvPicPr>
          <p:nvPr/>
        </p:nvPicPr>
        <p:blipFill>
          <a:blip r:embed="rId2"/>
          <a:stretch>
            <a:fillRect/>
          </a:stretch>
        </p:blipFill>
        <p:spPr>
          <a:xfrm>
            <a:off x="611560" y="123305"/>
            <a:ext cx="1485900" cy="533400"/>
          </a:xfrm>
          <a:prstGeom prst="rect">
            <a:avLst/>
          </a:prstGeom>
        </p:spPr>
      </p:pic>
      <p:pic>
        <p:nvPicPr>
          <p:cNvPr id="2" name="图片 1"/>
          <p:cNvPicPr>
            <a:picLocks noChangeAspect="1"/>
          </p:cNvPicPr>
          <p:nvPr/>
        </p:nvPicPr>
        <p:blipFill>
          <a:blip r:embed="rId3"/>
          <a:stretch>
            <a:fillRect/>
          </a:stretch>
        </p:blipFill>
        <p:spPr>
          <a:xfrm>
            <a:off x="2411760" y="116342"/>
            <a:ext cx="2771775" cy="504825"/>
          </a:xfrm>
          <a:prstGeom prst="rect">
            <a:avLst/>
          </a:prstGeom>
        </p:spPr>
      </p:pic>
      <p:pic>
        <p:nvPicPr>
          <p:cNvPr id="3" name="图片 2"/>
          <p:cNvPicPr>
            <a:picLocks noChangeAspect="1"/>
          </p:cNvPicPr>
          <p:nvPr/>
        </p:nvPicPr>
        <p:blipFill>
          <a:blip r:embed="rId4"/>
          <a:stretch>
            <a:fillRect/>
          </a:stretch>
        </p:blipFill>
        <p:spPr>
          <a:xfrm>
            <a:off x="827584" y="1268760"/>
            <a:ext cx="7511380" cy="3096294"/>
          </a:xfrm>
          <a:prstGeom prst="rect">
            <a:avLst/>
          </a:prstGeom>
        </p:spPr>
      </p:pic>
    </p:spTree>
    <p:extLst>
      <p:ext uri="{BB962C8B-B14F-4D97-AF65-F5344CB8AC3E}">
        <p14:creationId xmlns:p14="http://schemas.microsoft.com/office/powerpoint/2010/main" val="332184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66</a:t>
            </a:fld>
            <a:r>
              <a:rPr lang="en-US" altLang="zh-CN"/>
              <a:t> -</a:t>
            </a:r>
          </a:p>
        </p:txBody>
      </p:sp>
      <p:pic>
        <p:nvPicPr>
          <p:cNvPr id="5" name="图片 4"/>
          <p:cNvPicPr>
            <a:picLocks noChangeAspect="1"/>
          </p:cNvPicPr>
          <p:nvPr/>
        </p:nvPicPr>
        <p:blipFill>
          <a:blip r:embed="rId2"/>
          <a:stretch>
            <a:fillRect/>
          </a:stretch>
        </p:blipFill>
        <p:spPr>
          <a:xfrm>
            <a:off x="611560" y="123305"/>
            <a:ext cx="1485900" cy="533400"/>
          </a:xfrm>
          <a:prstGeom prst="rect">
            <a:avLst/>
          </a:prstGeom>
        </p:spPr>
      </p:pic>
      <p:pic>
        <p:nvPicPr>
          <p:cNvPr id="2" name="图片 1"/>
          <p:cNvPicPr>
            <a:picLocks noChangeAspect="1"/>
          </p:cNvPicPr>
          <p:nvPr/>
        </p:nvPicPr>
        <p:blipFill>
          <a:blip r:embed="rId3"/>
          <a:stretch>
            <a:fillRect/>
          </a:stretch>
        </p:blipFill>
        <p:spPr>
          <a:xfrm>
            <a:off x="683568" y="1340768"/>
            <a:ext cx="7604044" cy="4752528"/>
          </a:xfrm>
          <a:prstGeom prst="rect">
            <a:avLst/>
          </a:prstGeom>
        </p:spPr>
      </p:pic>
    </p:spTree>
    <p:extLst>
      <p:ext uri="{BB962C8B-B14F-4D97-AF65-F5344CB8AC3E}">
        <p14:creationId xmlns:p14="http://schemas.microsoft.com/office/powerpoint/2010/main" val="3990214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67</a:t>
            </a:fld>
            <a:r>
              <a:rPr lang="en-US" altLang="zh-CN"/>
              <a:t> -</a:t>
            </a:r>
          </a:p>
        </p:txBody>
      </p:sp>
      <p:pic>
        <p:nvPicPr>
          <p:cNvPr id="5" name="图片 4"/>
          <p:cNvPicPr>
            <a:picLocks noChangeAspect="1"/>
          </p:cNvPicPr>
          <p:nvPr/>
        </p:nvPicPr>
        <p:blipFill>
          <a:blip r:embed="rId2"/>
          <a:stretch>
            <a:fillRect/>
          </a:stretch>
        </p:blipFill>
        <p:spPr>
          <a:xfrm>
            <a:off x="611560" y="123305"/>
            <a:ext cx="1485900" cy="533400"/>
          </a:xfrm>
          <a:prstGeom prst="rect">
            <a:avLst/>
          </a:prstGeom>
        </p:spPr>
      </p:pic>
      <p:pic>
        <p:nvPicPr>
          <p:cNvPr id="3" name="图片 2"/>
          <p:cNvPicPr>
            <a:picLocks noChangeAspect="1"/>
          </p:cNvPicPr>
          <p:nvPr/>
        </p:nvPicPr>
        <p:blipFill>
          <a:blip r:embed="rId3"/>
          <a:stretch>
            <a:fillRect/>
          </a:stretch>
        </p:blipFill>
        <p:spPr>
          <a:xfrm>
            <a:off x="827584" y="1628800"/>
            <a:ext cx="7761312" cy="1522411"/>
          </a:xfrm>
          <a:prstGeom prst="rect">
            <a:avLst/>
          </a:prstGeom>
        </p:spPr>
      </p:pic>
    </p:spTree>
    <p:extLst>
      <p:ext uri="{BB962C8B-B14F-4D97-AF65-F5344CB8AC3E}">
        <p14:creationId xmlns:p14="http://schemas.microsoft.com/office/powerpoint/2010/main" val="20685167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68</a:t>
            </a:fld>
            <a:r>
              <a:rPr lang="en-US" altLang="zh-CN"/>
              <a:t> -</a:t>
            </a:r>
          </a:p>
        </p:txBody>
      </p:sp>
      <p:pic>
        <p:nvPicPr>
          <p:cNvPr id="8" name="图片 7"/>
          <p:cNvPicPr>
            <a:picLocks noChangeAspect="1"/>
          </p:cNvPicPr>
          <p:nvPr/>
        </p:nvPicPr>
        <p:blipFill>
          <a:blip r:embed="rId2"/>
          <a:stretch>
            <a:fillRect/>
          </a:stretch>
        </p:blipFill>
        <p:spPr>
          <a:xfrm>
            <a:off x="179512" y="116632"/>
            <a:ext cx="1857375" cy="466725"/>
          </a:xfrm>
          <a:prstGeom prst="rect">
            <a:avLst/>
          </a:prstGeom>
        </p:spPr>
      </p:pic>
      <p:pic>
        <p:nvPicPr>
          <p:cNvPr id="9" name="图片 8"/>
          <p:cNvPicPr>
            <a:picLocks noChangeAspect="1"/>
          </p:cNvPicPr>
          <p:nvPr/>
        </p:nvPicPr>
        <p:blipFill>
          <a:blip r:embed="rId3"/>
          <a:stretch>
            <a:fillRect/>
          </a:stretch>
        </p:blipFill>
        <p:spPr>
          <a:xfrm>
            <a:off x="395536" y="1628800"/>
            <a:ext cx="8664078" cy="1375517"/>
          </a:xfrm>
          <a:prstGeom prst="rect">
            <a:avLst/>
          </a:prstGeom>
        </p:spPr>
      </p:pic>
    </p:spTree>
    <p:extLst>
      <p:ext uri="{BB962C8B-B14F-4D97-AF65-F5344CB8AC3E}">
        <p14:creationId xmlns:p14="http://schemas.microsoft.com/office/powerpoint/2010/main" val="9331768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69</a:t>
            </a:fld>
            <a:r>
              <a:rPr lang="en-US" altLang="zh-CN"/>
              <a:t> -</a:t>
            </a:r>
          </a:p>
        </p:txBody>
      </p:sp>
      <p:pic>
        <p:nvPicPr>
          <p:cNvPr id="2" name="图片 1"/>
          <p:cNvPicPr>
            <a:picLocks noChangeAspect="1"/>
          </p:cNvPicPr>
          <p:nvPr/>
        </p:nvPicPr>
        <p:blipFill>
          <a:blip r:embed="rId2"/>
          <a:stretch>
            <a:fillRect/>
          </a:stretch>
        </p:blipFill>
        <p:spPr>
          <a:xfrm>
            <a:off x="539552" y="1700808"/>
            <a:ext cx="8462367" cy="1897150"/>
          </a:xfrm>
          <a:prstGeom prst="rect">
            <a:avLst/>
          </a:prstGeom>
        </p:spPr>
      </p:pic>
      <p:pic>
        <p:nvPicPr>
          <p:cNvPr id="3" name="图片 2"/>
          <p:cNvPicPr>
            <a:picLocks noChangeAspect="1"/>
          </p:cNvPicPr>
          <p:nvPr/>
        </p:nvPicPr>
        <p:blipFill>
          <a:blip r:embed="rId3"/>
          <a:stretch>
            <a:fillRect/>
          </a:stretch>
        </p:blipFill>
        <p:spPr>
          <a:xfrm>
            <a:off x="539552" y="3669389"/>
            <a:ext cx="8484484" cy="1047098"/>
          </a:xfrm>
          <a:prstGeom prst="rect">
            <a:avLst/>
          </a:prstGeom>
        </p:spPr>
      </p:pic>
    </p:spTree>
    <p:extLst>
      <p:ext uri="{BB962C8B-B14F-4D97-AF65-F5344CB8AC3E}">
        <p14:creationId xmlns:p14="http://schemas.microsoft.com/office/powerpoint/2010/main" val="3114371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7</a:t>
            </a:fld>
            <a:r>
              <a:rPr lang="en-US" altLang="zh-CN"/>
              <a:t> -</a:t>
            </a:r>
          </a:p>
        </p:txBody>
      </p:sp>
      <p:pic>
        <p:nvPicPr>
          <p:cNvPr id="5" name="图片 4"/>
          <p:cNvPicPr>
            <a:picLocks noChangeAspect="1"/>
          </p:cNvPicPr>
          <p:nvPr/>
        </p:nvPicPr>
        <p:blipFill>
          <a:blip r:embed="rId2"/>
          <a:stretch>
            <a:fillRect/>
          </a:stretch>
        </p:blipFill>
        <p:spPr>
          <a:xfrm>
            <a:off x="35496" y="157315"/>
            <a:ext cx="9005842" cy="6187203"/>
          </a:xfrm>
          <a:prstGeom prst="rect">
            <a:avLst/>
          </a:prstGeom>
        </p:spPr>
      </p:pic>
      <p:cxnSp>
        <p:nvCxnSpPr>
          <p:cNvPr id="7" name="直接连接符 6"/>
          <p:cNvCxnSpPr/>
          <p:nvPr/>
        </p:nvCxnSpPr>
        <p:spPr bwMode="auto">
          <a:xfrm>
            <a:off x="755576" y="1988840"/>
            <a:ext cx="7848872" cy="0"/>
          </a:xfrm>
          <a:prstGeom prst="line">
            <a:avLst/>
          </a:prstGeom>
          <a:ln w="3810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 name="直接连接符 7"/>
          <p:cNvCxnSpPr/>
          <p:nvPr/>
        </p:nvCxnSpPr>
        <p:spPr bwMode="auto">
          <a:xfrm>
            <a:off x="251520" y="2348880"/>
            <a:ext cx="4286897" cy="0"/>
          </a:xfrm>
          <a:prstGeom prst="line">
            <a:avLst/>
          </a:prstGeom>
          <a:ln w="3810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 name="直接连接符 9"/>
          <p:cNvCxnSpPr/>
          <p:nvPr/>
        </p:nvCxnSpPr>
        <p:spPr bwMode="auto">
          <a:xfrm>
            <a:off x="1361751" y="4581128"/>
            <a:ext cx="7242697" cy="0"/>
          </a:xfrm>
          <a:prstGeom prst="line">
            <a:avLst/>
          </a:prstGeom>
          <a:ln w="3810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3" name="直接连接符 12"/>
          <p:cNvCxnSpPr/>
          <p:nvPr/>
        </p:nvCxnSpPr>
        <p:spPr bwMode="auto">
          <a:xfrm>
            <a:off x="251520" y="4941168"/>
            <a:ext cx="8352928" cy="0"/>
          </a:xfrm>
          <a:prstGeom prst="line">
            <a:avLst/>
          </a:prstGeom>
          <a:ln w="3810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 name="直接连接符 14"/>
          <p:cNvCxnSpPr/>
          <p:nvPr/>
        </p:nvCxnSpPr>
        <p:spPr bwMode="auto">
          <a:xfrm>
            <a:off x="179512" y="5301208"/>
            <a:ext cx="4032448" cy="0"/>
          </a:xfrm>
          <a:prstGeom prst="line">
            <a:avLst/>
          </a:prstGeom>
          <a:ln w="3810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1008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70</a:t>
            </a:fld>
            <a:r>
              <a:rPr lang="en-US" altLang="zh-CN"/>
              <a:t> -</a:t>
            </a:r>
          </a:p>
        </p:txBody>
      </p:sp>
      <p:pic>
        <p:nvPicPr>
          <p:cNvPr id="2" name="图片 1"/>
          <p:cNvPicPr>
            <a:picLocks noChangeAspect="1"/>
          </p:cNvPicPr>
          <p:nvPr/>
        </p:nvPicPr>
        <p:blipFill>
          <a:blip r:embed="rId2"/>
          <a:stretch>
            <a:fillRect/>
          </a:stretch>
        </p:blipFill>
        <p:spPr>
          <a:xfrm>
            <a:off x="539552" y="1628800"/>
            <a:ext cx="8437959" cy="3081549"/>
          </a:xfrm>
          <a:prstGeom prst="rect">
            <a:avLst/>
          </a:prstGeom>
        </p:spPr>
      </p:pic>
    </p:spTree>
    <p:extLst>
      <p:ext uri="{BB962C8B-B14F-4D97-AF65-F5344CB8AC3E}">
        <p14:creationId xmlns:p14="http://schemas.microsoft.com/office/powerpoint/2010/main" val="935197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71</a:t>
            </a:fld>
            <a:r>
              <a:rPr lang="en-US" altLang="zh-CN"/>
              <a:t> -</a:t>
            </a:r>
          </a:p>
        </p:txBody>
      </p:sp>
      <p:pic>
        <p:nvPicPr>
          <p:cNvPr id="2" name="图片 1"/>
          <p:cNvPicPr>
            <a:picLocks noChangeAspect="1"/>
          </p:cNvPicPr>
          <p:nvPr/>
        </p:nvPicPr>
        <p:blipFill>
          <a:blip r:embed="rId2"/>
          <a:stretch>
            <a:fillRect/>
          </a:stretch>
        </p:blipFill>
        <p:spPr>
          <a:xfrm>
            <a:off x="809625" y="1752600"/>
            <a:ext cx="7524750" cy="3352800"/>
          </a:xfrm>
          <a:prstGeom prst="rect">
            <a:avLst/>
          </a:prstGeom>
        </p:spPr>
      </p:pic>
    </p:spTree>
    <p:extLst>
      <p:ext uri="{BB962C8B-B14F-4D97-AF65-F5344CB8AC3E}">
        <p14:creationId xmlns:p14="http://schemas.microsoft.com/office/powerpoint/2010/main" val="16677323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72</a:t>
            </a:fld>
            <a:r>
              <a:rPr lang="en-US" altLang="zh-CN"/>
              <a:t> -</a:t>
            </a:r>
          </a:p>
        </p:txBody>
      </p:sp>
      <p:pic>
        <p:nvPicPr>
          <p:cNvPr id="5" name="图片 4"/>
          <p:cNvPicPr>
            <a:picLocks noChangeAspect="1"/>
          </p:cNvPicPr>
          <p:nvPr/>
        </p:nvPicPr>
        <p:blipFill>
          <a:blip r:embed="rId2"/>
          <a:stretch>
            <a:fillRect/>
          </a:stretch>
        </p:blipFill>
        <p:spPr>
          <a:xfrm>
            <a:off x="685800" y="981075"/>
            <a:ext cx="7439025" cy="5114925"/>
          </a:xfrm>
          <a:prstGeom prst="rect">
            <a:avLst/>
          </a:prstGeom>
        </p:spPr>
      </p:pic>
    </p:spTree>
    <p:extLst>
      <p:ext uri="{BB962C8B-B14F-4D97-AF65-F5344CB8AC3E}">
        <p14:creationId xmlns:p14="http://schemas.microsoft.com/office/powerpoint/2010/main" val="934414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73</a:t>
            </a:fld>
            <a:r>
              <a:rPr lang="en-US" altLang="zh-CN"/>
              <a:t> -</a:t>
            </a:r>
          </a:p>
        </p:txBody>
      </p:sp>
      <p:pic>
        <p:nvPicPr>
          <p:cNvPr id="5" name="图片 4"/>
          <p:cNvPicPr>
            <a:picLocks noChangeAspect="1"/>
          </p:cNvPicPr>
          <p:nvPr/>
        </p:nvPicPr>
        <p:blipFill>
          <a:blip r:embed="rId2"/>
          <a:stretch>
            <a:fillRect/>
          </a:stretch>
        </p:blipFill>
        <p:spPr>
          <a:xfrm>
            <a:off x="8607" y="586475"/>
            <a:ext cx="4536504" cy="5623825"/>
          </a:xfrm>
          <a:prstGeom prst="rect">
            <a:avLst/>
          </a:prstGeom>
        </p:spPr>
      </p:pic>
      <p:pic>
        <p:nvPicPr>
          <p:cNvPr id="6" name="图片 5"/>
          <p:cNvPicPr>
            <a:picLocks noChangeAspect="1"/>
          </p:cNvPicPr>
          <p:nvPr/>
        </p:nvPicPr>
        <p:blipFill>
          <a:blip r:embed="rId3"/>
          <a:stretch>
            <a:fillRect/>
          </a:stretch>
        </p:blipFill>
        <p:spPr>
          <a:xfrm>
            <a:off x="4545111" y="404664"/>
            <a:ext cx="4400054" cy="5919936"/>
          </a:xfrm>
          <a:prstGeom prst="rect">
            <a:avLst/>
          </a:prstGeom>
        </p:spPr>
      </p:pic>
    </p:spTree>
    <p:extLst>
      <p:ext uri="{BB962C8B-B14F-4D97-AF65-F5344CB8AC3E}">
        <p14:creationId xmlns:p14="http://schemas.microsoft.com/office/powerpoint/2010/main" val="4236440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74</a:t>
            </a:fld>
            <a:r>
              <a:rPr lang="en-US" altLang="zh-CN"/>
              <a:t> -</a:t>
            </a:r>
          </a:p>
        </p:txBody>
      </p:sp>
      <p:pic>
        <p:nvPicPr>
          <p:cNvPr id="5" name="图片 4"/>
          <p:cNvPicPr>
            <a:picLocks noChangeAspect="1"/>
          </p:cNvPicPr>
          <p:nvPr/>
        </p:nvPicPr>
        <p:blipFill>
          <a:blip r:embed="rId2"/>
          <a:stretch>
            <a:fillRect/>
          </a:stretch>
        </p:blipFill>
        <p:spPr>
          <a:xfrm>
            <a:off x="395536" y="332656"/>
            <a:ext cx="5476875" cy="6134100"/>
          </a:xfrm>
          <a:prstGeom prst="rect">
            <a:avLst/>
          </a:prstGeom>
        </p:spPr>
      </p:pic>
    </p:spTree>
    <p:extLst>
      <p:ext uri="{BB962C8B-B14F-4D97-AF65-F5344CB8AC3E}">
        <p14:creationId xmlns:p14="http://schemas.microsoft.com/office/powerpoint/2010/main" val="812976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75</a:t>
            </a:fld>
            <a:r>
              <a:rPr lang="en-US" altLang="zh-CN"/>
              <a:t> -</a:t>
            </a:r>
          </a:p>
        </p:txBody>
      </p:sp>
      <p:pic>
        <p:nvPicPr>
          <p:cNvPr id="5" name="图片 4"/>
          <p:cNvPicPr>
            <a:picLocks noChangeAspect="1"/>
          </p:cNvPicPr>
          <p:nvPr/>
        </p:nvPicPr>
        <p:blipFill>
          <a:blip r:embed="rId2"/>
          <a:stretch>
            <a:fillRect/>
          </a:stretch>
        </p:blipFill>
        <p:spPr>
          <a:xfrm>
            <a:off x="323528" y="466725"/>
            <a:ext cx="5534025" cy="5857875"/>
          </a:xfrm>
          <a:prstGeom prst="rect">
            <a:avLst/>
          </a:prstGeom>
        </p:spPr>
      </p:pic>
    </p:spTree>
    <p:extLst>
      <p:ext uri="{BB962C8B-B14F-4D97-AF65-F5344CB8AC3E}">
        <p14:creationId xmlns:p14="http://schemas.microsoft.com/office/powerpoint/2010/main" val="2925398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76</a:t>
            </a:fld>
            <a:r>
              <a:rPr lang="en-US" altLang="zh-CN"/>
              <a:t> -</a:t>
            </a:r>
          </a:p>
        </p:txBody>
      </p:sp>
      <p:pic>
        <p:nvPicPr>
          <p:cNvPr id="5" name="图片 4"/>
          <p:cNvPicPr>
            <a:picLocks noChangeAspect="1"/>
          </p:cNvPicPr>
          <p:nvPr/>
        </p:nvPicPr>
        <p:blipFill>
          <a:blip r:embed="rId2"/>
          <a:stretch>
            <a:fillRect/>
          </a:stretch>
        </p:blipFill>
        <p:spPr>
          <a:xfrm>
            <a:off x="827584" y="2057400"/>
            <a:ext cx="5724525" cy="2524125"/>
          </a:xfrm>
          <a:prstGeom prst="rect">
            <a:avLst/>
          </a:prstGeom>
        </p:spPr>
      </p:pic>
    </p:spTree>
    <p:extLst>
      <p:ext uri="{BB962C8B-B14F-4D97-AF65-F5344CB8AC3E}">
        <p14:creationId xmlns:p14="http://schemas.microsoft.com/office/powerpoint/2010/main" val="1459820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77</a:t>
            </a:fld>
            <a:r>
              <a:rPr lang="en-US" altLang="zh-CN"/>
              <a:t> -</a:t>
            </a:r>
          </a:p>
        </p:txBody>
      </p:sp>
      <p:pic>
        <p:nvPicPr>
          <p:cNvPr id="5" name="图片 4"/>
          <p:cNvPicPr>
            <a:picLocks noChangeAspect="1"/>
          </p:cNvPicPr>
          <p:nvPr/>
        </p:nvPicPr>
        <p:blipFill>
          <a:blip r:embed="rId2"/>
          <a:stretch>
            <a:fillRect/>
          </a:stretch>
        </p:blipFill>
        <p:spPr>
          <a:xfrm>
            <a:off x="2010742" y="529679"/>
            <a:ext cx="5122515" cy="6028426"/>
          </a:xfrm>
          <a:prstGeom prst="rect">
            <a:avLst/>
          </a:prstGeom>
        </p:spPr>
      </p:pic>
    </p:spTree>
    <p:extLst>
      <p:ext uri="{BB962C8B-B14F-4D97-AF65-F5344CB8AC3E}">
        <p14:creationId xmlns:p14="http://schemas.microsoft.com/office/powerpoint/2010/main" val="4292825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78</a:t>
            </a:fld>
            <a:r>
              <a:rPr lang="en-US" altLang="zh-CN"/>
              <a:t> -</a:t>
            </a:r>
          </a:p>
        </p:txBody>
      </p:sp>
      <p:pic>
        <p:nvPicPr>
          <p:cNvPr id="5" name="图片 4"/>
          <p:cNvPicPr>
            <a:picLocks noChangeAspect="1"/>
          </p:cNvPicPr>
          <p:nvPr/>
        </p:nvPicPr>
        <p:blipFill>
          <a:blip r:embed="rId2"/>
          <a:stretch>
            <a:fillRect/>
          </a:stretch>
        </p:blipFill>
        <p:spPr>
          <a:xfrm>
            <a:off x="1975024" y="494948"/>
            <a:ext cx="5193952" cy="6058252"/>
          </a:xfrm>
          <a:prstGeom prst="rect">
            <a:avLst/>
          </a:prstGeom>
        </p:spPr>
      </p:pic>
    </p:spTree>
    <p:extLst>
      <p:ext uri="{BB962C8B-B14F-4D97-AF65-F5344CB8AC3E}">
        <p14:creationId xmlns:p14="http://schemas.microsoft.com/office/powerpoint/2010/main" val="11009659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332656"/>
            <a:ext cx="7772400" cy="5760640"/>
          </a:xfrm>
        </p:spPr>
        <p:txBody>
          <a:bodyPr/>
          <a:lstStyle/>
          <a:p>
            <a:pPr>
              <a:lnSpc>
                <a:spcPct val="150000"/>
              </a:lnSpc>
            </a:pPr>
            <a:r>
              <a:rPr lang="en-US" altLang="zh-CN" sz="2000" dirty="0">
                <a:latin typeface="Times New Roman" panose="02020603050405020304" pitchFamily="18" charset="0"/>
                <a:cs typeface="Times New Roman" panose="02020603050405020304" pitchFamily="18" charset="0"/>
              </a:rPr>
              <a:t>Rule 1</a:t>
            </a:r>
          </a:p>
          <a:p>
            <a:pPr>
              <a:lnSpc>
                <a:spcPct val="100000"/>
              </a:lnSpc>
            </a:pPr>
            <a:r>
              <a:rPr lang="en-US" altLang="zh-CN" sz="2000" dirty="0">
                <a:latin typeface="Times New Roman" panose="02020603050405020304" pitchFamily="18" charset="0"/>
                <a:cs typeface="Times New Roman" panose="02020603050405020304" pitchFamily="18" charset="0"/>
              </a:rPr>
              <a:t>Use formal vocabulary, such as words from the academic wordlist (AWL), and words for numbers up to ten. Avoid less formal or idiomatic vocabulary.</a:t>
            </a:r>
          </a:p>
          <a:p>
            <a:pPr>
              <a:lnSpc>
                <a:spcPct val="150000"/>
              </a:lnSpc>
            </a:pPr>
            <a:r>
              <a:rPr lang="en-US" altLang="zh-CN" sz="2000" dirty="0">
                <a:latin typeface="Times New Roman" panose="02020603050405020304" pitchFamily="18" charset="0"/>
                <a:cs typeface="Times New Roman" panose="02020603050405020304" pitchFamily="18" charset="0"/>
              </a:rPr>
              <a:t>        Many fathers nowadays...</a:t>
            </a:r>
          </a:p>
          <a:p>
            <a:pPr>
              <a:lnSpc>
                <a:spcPct val="150000"/>
              </a:lnSpc>
            </a:pPr>
            <a:r>
              <a:rPr lang="en-US" altLang="zh-CN" sz="2000" dirty="0">
                <a:latin typeface="Times New Roman" panose="02020603050405020304" pitchFamily="18" charset="0"/>
                <a:cs typeface="Times New Roman" panose="02020603050405020304" pitchFamily="18" charset="0"/>
              </a:rPr>
              <a:t>        Many dads these days...</a:t>
            </a:r>
          </a:p>
          <a:p>
            <a:pPr>
              <a:lnSpc>
                <a:spcPct val="150000"/>
              </a:lnSpc>
            </a:pPr>
            <a:r>
              <a:rPr lang="en-US" altLang="zh-CN" sz="2000" dirty="0">
                <a:latin typeface="Times New Roman" panose="02020603050405020304" pitchFamily="18" charset="0"/>
                <a:cs typeface="Times New Roman" panose="02020603050405020304" pitchFamily="18" charset="0"/>
              </a:rPr>
              <a:t>        Major urban </a:t>
            </a:r>
            <a:r>
              <a:rPr lang="en-US" altLang="zh-CN" sz="2000" dirty="0" err="1">
                <a:latin typeface="Times New Roman" panose="02020603050405020304" pitchFamily="18" charset="0"/>
                <a:cs typeface="Times New Roman" panose="02020603050405020304" pitchFamily="18" charset="0"/>
              </a:rPr>
              <a:t>centres</a:t>
            </a:r>
            <a:r>
              <a:rPr lang="en-US" altLang="zh-CN" sz="2000" dirty="0">
                <a:latin typeface="Times New Roman" panose="02020603050405020304" pitchFamily="18" charset="0"/>
                <a:cs typeface="Times New Roman" panose="02020603050405020304" pitchFamily="18" charset="0"/>
              </a:rPr>
              <a:t>, such as London and Beijing...</a:t>
            </a:r>
          </a:p>
          <a:p>
            <a:pPr>
              <a:lnSpc>
                <a:spcPct val="150000"/>
              </a:lnSpc>
            </a:pPr>
            <a:r>
              <a:rPr lang="en-US" altLang="zh-CN" sz="2000" dirty="0">
                <a:latin typeface="Times New Roman" panose="02020603050405020304" pitchFamily="18" charset="0"/>
                <a:cs typeface="Times New Roman" panose="02020603050405020304" pitchFamily="18" charset="0"/>
              </a:rPr>
              <a:t>        Major urban </a:t>
            </a:r>
            <a:r>
              <a:rPr lang="en-US" altLang="zh-CN" sz="2000" dirty="0" err="1">
                <a:latin typeface="Times New Roman" panose="02020603050405020304" pitchFamily="18" charset="0"/>
                <a:cs typeface="Times New Roman" panose="02020603050405020304" pitchFamily="18" charset="0"/>
              </a:rPr>
              <a:t>centres</a:t>
            </a:r>
            <a:r>
              <a:rPr lang="en-US" altLang="zh-CN" sz="2000" dirty="0">
                <a:latin typeface="Times New Roman" panose="02020603050405020304" pitchFamily="18" charset="0"/>
                <a:cs typeface="Times New Roman" panose="02020603050405020304" pitchFamily="18" charset="0"/>
              </a:rPr>
              <a:t>, like London and Beijing...</a:t>
            </a:r>
          </a:p>
          <a:p>
            <a:pPr>
              <a:lnSpc>
                <a:spcPct val="150000"/>
              </a:lnSpc>
            </a:pPr>
            <a:r>
              <a:rPr lang="en-US" altLang="zh-CN" sz="2000" dirty="0">
                <a:latin typeface="Times New Roman" panose="02020603050405020304" pitchFamily="18" charset="0"/>
                <a:cs typeface="Times New Roman" panose="02020603050405020304" pitchFamily="18" charset="0"/>
              </a:rPr>
              <a:t>        There are a significant number of people who believe...</a:t>
            </a:r>
          </a:p>
          <a:p>
            <a:pPr>
              <a:lnSpc>
                <a:spcPct val="150000"/>
              </a:lnSpc>
            </a:pPr>
            <a:r>
              <a:rPr lang="en-US" altLang="zh-CN" sz="2000" dirty="0">
                <a:latin typeface="Times New Roman" panose="02020603050405020304" pitchFamily="18" charset="0"/>
                <a:cs typeface="Times New Roman" panose="02020603050405020304" pitchFamily="18" charset="0"/>
              </a:rPr>
              <a:t>        There are lots of people who believe...</a:t>
            </a:r>
          </a:p>
          <a:p>
            <a:pPr>
              <a:lnSpc>
                <a:spcPct val="150000"/>
              </a:lnSpc>
            </a:pPr>
            <a:r>
              <a:rPr lang="en-US" altLang="zh-CN" sz="2000" dirty="0">
                <a:latin typeface="Times New Roman" panose="02020603050405020304" pitchFamily="18" charset="0"/>
                <a:cs typeface="Times New Roman" panose="02020603050405020304" pitchFamily="18" charset="0"/>
              </a:rPr>
              <a:t>        There are three main reasons for this.</a:t>
            </a:r>
          </a:p>
          <a:p>
            <a:pPr>
              <a:lnSpc>
                <a:spcPct val="150000"/>
              </a:lnSpc>
            </a:pPr>
            <a:r>
              <a:rPr lang="en-US" altLang="zh-CN" sz="2000" dirty="0">
                <a:latin typeface="Times New Roman" panose="02020603050405020304" pitchFamily="18" charset="0"/>
                <a:cs typeface="Times New Roman" panose="02020603050405020304" pitchFamily="18" charset="0"/>
              </a:rPr>
              <a:t>        There are 3 main reasons for this.</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79</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Tree>
    <p:extLst>
      <p:ext uri="{BB962C8B-B14F-4D97-AF65-F5344CB8AC3E}">
        <p14:creationId xmlns:p14="http://schemas.microsoft.com/office/powerpoint/2010/main" val="46042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8</a:t>
            </a:fld>
            <a:r>
              <a:rPr lang="en-US" altLang="zh-CN"/>
              <a:t> -</a:t>
            </a:r>
          </a:p>
        </p:txBody>
      </p:sp>
      <p:pic>
        <p:nvPicPr>
          <p:cNvPr id="5" name="图片 4"/>
          <p:cNvPicPr>
            <a:picLocks noChangeAspect="1"/>
          </p:cNvPicPr>
          <p:nvPr/>
        </p:nvPicPr>
        <p:blipFill>
          <a:blip r:embed="rId2"/>
          <a:stretch>
            <a:fillRect/>
          </a:stretch>
        </p:blipFill>
        <p:spPr>
          <a:xfrm>
            <a:off x="251520" y="54701"/>
            <a:ext cx="4104456" cy="661164"/>
          </a:xfrm>
          <a:prstGeom prst="rect">
            <a:avLst/>
          </a:prstGeom>
        </p:spPr>
      </p:pic>
      <p:pic>
        <p:nvPicPr>
          <p:cNvPr id="6" name="图片 5"/>
          <p:cNvPicPr>
            <a:picLocks noChangeAspect="1"/>
          </p:cNvPicPr>
          <p:nvPr/>
        </p:nvPicPr>
        <p:blipFill>
          <a:blip r:embed="rId3"/>
          <a:stretch>
            <a:fillRect/>
          </a:stretch>
        </p:blipFill>
        <p:spPr>
          <a:xfrm>
            <a:off x="331264" y="1371600"/>
            <a:ext cx="6238689" cy="4460239"/>
          </a:xfrm>
          <a:prstGeom prst="rect">
            <a:avLst/>
          </a:prstGeom>
        </p:spPr>
      </p:pic>
      <p:pic>
        <p:nvPicPr>
          <p:cNvPr id="7" name="图片 6"/>
          <p:cNvPicPr>
            <a:picLocks noChangeAspect="1"/>
          </p:cNvPicPr>
          <p:nvPr/>
        </p:nvPicPr>
        <p:blipFill>
          <a:blip r:embed="rId4"/>
          <a:stretch>
            <a:fillRect/>
          </a:stretch>
        </p:blipFill>
        <p:spPr>
          <a:xfrm>
            <a:off x="6690877" y="2057400"/>
            <a:ext cx="2315728" cy="3387824"/>
          </a:xfrm>
          <a:prstGeom prst="rect">
            <a:avLst/>
          </a:prstGeom>
        </p:spPr>
      </p:pic>
    </p:spTree>
    <p:extLst>
      <p:ext uri="{BB962C8B-B14F-4D97-AF65-F5344CB8AC3E}">
        <p14:creationId xmlns:p14="http://schemas.microsoft.com/office/powerpoint/2010/main" val="2811040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404664"/>
            <a:ext cx="7772400" cy="5760640"/>
          </a:xfrm>
        </p:spPr>
        <p:txBody>
          <a:bodyPr/>
          <a:lstStyle/>
          <a:p>
            <a:r>
              <a:rPr lang="en-US" altLang="zh-CN" dirty="0"/>
              <a:t>Rule 2</a:t>
            </a:r>
          </a:p>
          <a:p>
            <a:r>
              <a:rPr lang="en-US" altLang="zh-CN" dirty="0"/>
              <a:t>Use </a:t>
            </a:r>
            <a:r>
              <a:rPr lang="en-US" altLang="zh-CN" i="1" dirty="0"/>
              <a:t>formal verbs</a:t>
            </a:r>
            <a:r>
              <a:rPr lang="en-US" altLang="zh-CN" dirty="0"/>
              <a:t> instead of two-word verbs.</a:t>
            </a:r>
          </a:p>
          <a:p>
            <a:r>
              <a:rPr lang="en-US" altLang="zh-CN" dirty="0"/>
              <a:t>          go up, go down talk about, get better, get worse, go on, bring up</a:t>
            </a:r>
          </a:p>
          <a:p>
            <a:r>
              <a:rPr lang="en-US" altLang="zh-CN" dirty="0"/>
              <a:t>       ✗ </a:t>
            </a:r>
            <a:r>
              <a:rPr lang="en-US" altLang="zh-CN" strike="sngStrike" dirty="0"/>
              <a:t>go up</a:t>
            </a:r>
            <a:r>
              <a:rPr lang="en-US" altLang="zh-CN" dirty="0"/>
              <a:t>, </a:t>
            </a:r>
            <a:r>
              <a:rPr lang="en-US" altLang="zh-CN" strike="sngStrike" dirty="0"/>
              <a:t>go down</a:t>
            </a:r>
            <a:r>
              <a:rPr lang="en-US" altLang="zh-CN" dirty="0"/>
              <a:t>, </a:t>
            </a:r>
            <a:r>
              <a:rPr lang="en-US" altLang="zh-CN" strike="sngStrike" dirty="0"/>
              <a:t>talk about</a:t>
            </a:r>
            <a:r>
              <a:rPr lang="en-US" altLang="zh-CN" dirty="0"/>
              <a:t>, </a:t>
            </a:r>
            <a:r>
              <a:rPr lang="en-US" altLang="zh-CN" strike="sngStrike" dirty="0"/>
              <a:t>get better</a:t>
            </a:r>
            <a:r>
              <a:rPr lang="en-US" altLang="zh-CN" dirty="0"/>
              <a:t>, </a:t>
            </a:r>
            <a:r>
              <a:rPr lang="en-US" altLang="zh-CN" strike="sngStrike" dirty="0"/>
              <a:t>get worse</a:t>
            </a:r>
            <a:r>
              <a:rPr lang="en-US" altLang="zh-CN" dirty="0"/>
              <a:t>, </a:t>
            </a:r>
            <a:r>
              <a:rPr lang="en-US" altLang="zh-CN" strike="sngStrike" dirty="0"/>
              <a:t>go on</a:t>
            </a:r>
            <a:r>
              <a:rPr lang="en-US" altLang="zh-CN" dirty="0"/>
              <a:t>, </a:t>
            </a:r>
            <a:r>
              <a:rPr lang="en-US" altLang="zh-CN" strike="sngStrike" dirty="0"/>
              <a:t>bring up</a:t>
            </a:r>
          </a:p>
          <a:p>
            <a:r>
              <a:rPr lang="en-US" altLang="zh-CN" dirty="0"/>
              <a:t>    increase, decrease, discuss, improve, deteriorate, continue, raise</a:t>
            </a:r>
          </a:p>
          <a:p>
            <a:endParaRPr lang="en-US" altLang="zh-CN" dirty="0"/>
          </a:p>
          <a:p>
            <a:r>
              <a:rPr lang="en-US" altLang="zh-CN" dirty="0"/>
              <a:t>Rule 3</a:t>
            </a:r>
          </a:p>
          <a:p>
            <a:r>
              <a:rPr lang="en-US" altLang="zh-CN" dirty="0"/>
              <a:t>Use the full form of verbs, not contractions.</a:t>
            </a:r>
          </a:p>
          <a:p>
            <a:pPr marL="0" indent="0">
              <a:buNone/>
            </a:pPr>
            <a:endParaRPr lang="en-US" altLang="zh-CN" dirty="0"/>
          </a:p>
          <a:p>
            <a:r>
              <a:rPr lang="en-US" altLang="zh-CN" dirty="0"/>
              <a:t>       don't, can't, won't, didn't</a:t>
            </a:r>
          </a:p>
          <a:p>
            <a:r>
              <a:rPr lang="en-US" altLang="zh-CN" dirty="0"/>
              <a:t>     do not, cannot, will not, did not</a:t>
            </a:r>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80</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Tree>
    <p:extLst>
      <p:ext uri="{BB962C8B-B14F-4D97-AF65-F5344CB8AC3E}">
        <p14:creationId xmlns:p14="http://schemas.microsoft.com/office/powerpoint/2010/main" val="162512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332656"/>
            <a:ext cx="7772400" cy="5760640"/>
          </a:xfrm>
        </p:spPr>
        <p:txBody>
          <a:bodyPr/>
          <a:lstStyle/>
          <a:p>
            <a:pPr>
              <a:lnSpc>
                <a:spcPct val="150000"/>
              </a:lnSpc>
            </a:pPr>
            <a:r>
              <a:rPr lang="en-US" altLang="zh-CN" sz="2000" dirty="0">
                <a:latin typeface="Times New Roman" panose="02020603050405020304" pitchFamily="18" charset="0"/>
                <a:cs typeface="Times New Roman" panose="02020603050405020304" pitchFamily="18" charset="0"/>
              </a:rPr>
              <a:t>Rule 4</a:t>
            </a:r>
          </a:p>
          <a:p>
            <a:pPr>
              <a:lnSpc>
                <a:spcPct val="150000"/>
              </a:lnSpc>
            </a:pPr>
            <a:r>
              <a:rPr lang="en-US" altLang="zh-CN" sz="2000" dirty="0">
                <a:latin typeface="Times New Roman" panose="02020603050405020304" pitchFamily="18" charset="0"/>
                <a:cs typeface="Times New Roman" panose="02020603050405020304" pitchFamily="18" charset="0"/>
              </a:rPr>
              <a:t>Use formal grammar structures, such as </a:t>
            </a:r>
            <a:r>
              <a:rPr lang="en-US" altLang="zh-CN" sz="2000" dirty="0" err="1">
                <a:latin typeface="Times New Roman" panose="02020603050405020304" pitchFamily="18" charset="0"/>
                <a:cs typeface="Times New Roman" panose="02020603050405020304" pitchFamily="18" charset="0"/>
              </a:rPr>
              <a:t>nominalisation</a:t>
            </a:r>
            <a:r>
              <a:rPr lang="en-US" altLang="zh-CN" sz="2000" dirty="0">
                <a:latin typeface="Times New Roman" panose="02020603050405020304" pitchFamily="18" charset="0"/>
                <a:cs typeface="Times New Roman" panose="02020603050405020304" pitchFamily="18" charset="0"/>
              </a:rPr>
              <a:t> (noun phrases) and clauses, rather than too many simple sentences.</a:t>
            </a:r>
          </a:p>
          <a:p>
            <a:pPr>
              <a:lnSpc>
                <a:spcPct val="150000"/>
              </a:lnSpc>
            </a:pPr>
            <a:r>
              <a:rPr lang="en-US" altLang="zh-CN" sz="2000" dirty="0">
                <a:latin typeface="Times New Roman" panose="02020603050405020304" pitchFamily="18" charset="0"/>
                <a:cs typeface="Times New Roman" panose="02020603050405020304" pitchFamily="18" charset="0"/>
              </a:rPr>
              <a:t>       ✓ The increasing pollution of the environment is a global concern.</a:t>
            </a:r>
          </a:p>
          <a:p>
            <a:pPr>
              <a:lnSpc>
                <a:spcPct val="150000"/>
              </a:lnSpc>
            </a:pPr>
            <a:r>
              <a:rPr lang="en-US" altLang="zh-CN" sz="2000" dirty="0">
                <a:latin typeface="Times New Roman" panose="02020603050405020304" pitchFamily="18" charset="0"/>
                <a:cs typeface="Times New Roman" panose="02020603050405020304" pitchFamily="18" charset="0"/>
              </a:rPr>
              <a:t>       ✗ The environment is increasingly polluted. This is a global concern.</a:t>
            </a:r>
          </a:p>
          <a:p>
            <a:pPr>
              <a:lnSpc>
                <a:spcPct val="150000"/>
              </a:lnSpc>
            </a:pPr>
            <a:r>
              <a:rPr lang="en-US" altLang="zh-CN" sz="2000" dirty="0">
                <a:latin typeface="Times New Roman" panose="02020603050405020304" pitchFamily="18" charset="0"/>
                <a:cs typeface="Times New Roman" panose="02020603050405020304" pitchFamily="18" charset="0"/>
              </a:rPr>
              <a:t>       ✓ Note-taking, which is an important skill for EAP students, is difficult to master.</a:t>
            </a:r>
          </a:p>
          <a:p>
            <a:pPr>
              <a:lnSpc>
                <a:spcPct val="150000"/>
              </a:lnSpc>
            </a:pPr>
            <a:r>
              <a:rPr lang="en-US" altLang="zh-CN" sz="2000" dirty="0">
                <a:latin typeface="Times New Roman" panose="02020603050405020304" pitchFamily="18" charset="0"/>
                <a:cs typeface="Times New Roman" panose="02020603050405020304" pitchFamily="18" charset="0"/>
              </a:rPr>
              <a:t>       ✗ Note-taking is an important skill for EAP students. It is difficult to master.</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81</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Tree>
    <p:extLst>
      <p:ext uri="{BB962C8B-B14F-4D97-AF65-F5344CB8AC3E}">
        <p14:creationId xmlns:p14="http://schemas.microsoft.com/office/powerpoint/2010/main" val="398976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332656"/>
            <a:ext cx="7772400" cy="5760640"/>
          </a:xfrm>
        </p:spPr>
        <p:txBody>
          <a:bodyPr/>
          <a:lstStyle/>
          <a:p>
            <a:pPr>
              <a:lnSpc>
                <a:spcPct val="150000"/>
              </a:lnSpc>
            </a:pPr>
            <a:r>
              <a:rPr lang="en-US" altLang="zh-CN" sz="2000" dirty="0">
                <a:latin typeface="Times New Roman" panose="02020603050405020304" pitchFamily="18" charset="0"/>
                <a:cs typeface="Times New Roman" panose="02020603050405020304" pitchFamily="18" charset="0"/>
              </a:rPr>
              <a:t>Rule 5</a:t>
            </a:r>
          </a:p>
          <a:p>
            <a:pPr>
              <a:lnSpc>
                <a:spcPct val="150000"/>
              </a:lnSpc>
            </a:pPr>
            <a:r>
              <a:rPr lang="en-US" altLang="zh-CN" sz="2000" dirty="0">
                <a:latin typeface="Times New Roman" panose="02020603050405020304" pitchFamily="18" charset="0"/>
                <a:cs typeface="Times New Roman" panose="02020603050405020304" pitchFamily="18" charset="0"/>
              </a:rPr>
              <a:t>Use statements. Avoid rhetorical questions, which are less formal (though these are common in spoken academic English, i.e. lectures and presentations).</a:t>
            </a: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There were four main reasons for the decline.</a:t>
            </a:r>
          </a:p>
          <a:p>
            <a:pPr>
              <a:lnSpc>
                <a:spcPct val="150000"/>
              </a:lnSpc>
            </a:pPr>
            <a:r>
              <a:rPr lang="en-US" altLang="zh-CN" sz="2000" dirty="0">
                <a:latin typeface="Times New Roman" panose="02020603050405020304" pitchFamily="18" charset="0"/>
                <a:cs typeface="Times New Roman" panose="02020603050405020304" pitchFamily="18" charset="0"/>
              </a:rPr>
              <a:t>       ✗ What were the reasons for the decline?</a:t>
            </a:r>
          </a:p>
          <a:p>
            <a:pPr>
              <a:lnSpc>
                <a:spcPct val="150000"/>
              </a:lnSpc>
            </a:pPr>
            <a:r>
              <a:rPr lang="en-US" altLang="zh-CN" sz="2000" dirty="0">
                <a:latin typeface="Times New Roman" panose="02020603050405020304" pitchFamily="18" charset="0"/>
                <a:cs typeface="Times New Roman" panose="02020603050405020304" pitchFamily="18" charset="0"/>
              </a:rPr>
              <a:t>       ✓ Written English is different from spoken English.</a:t>
            </a:r>
          </a:p>
          <a:p>
            <a:pPr>
              <a:lnSpc>
                <a:spcPct val="150000"/>
              </a:lnSpc>
            </a:pPr>
            <a:r>
              <a:rPr lang="en-US" altLang="zh-CN" sz="2000" dirty="0">
                <a:latin typeface="Times New Roman" panose="02020603050405020304" pitchFamily="18" charset="0"/>
                <a:cs typeface="Times New Roman" panose="02020603050405020304" pitchFamily="18" charset="0"/>
              </a:rPr>
              <a:t>       ✗ How are written and spoken English different?</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82</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Tree>
    <p:extLst>
      <p:ext uri="{BB962C8B-B14F-4D97-AF65-F5344CB8AC3E}">
        <p14:creationId xmlns:p14="http://schemas.microsoft.com/office/powerpoint/2010/main" val="403053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332656"/>
            <a:ext cx="7772400" cy="5760640"/>
          </a:xfrm>
        </p:spPr>
        <p:txBody>
          <a:bodyPr/>
          <a:lstStyle/>
          <a:p>
            <a:pPr>
              <a:lnSpc>
                <a:spcPct val="150000"/>
              </a:lnSpc>
            </a:pPr>
            <a:r>
              <a:rPr lang="en-US" altLang="zh-CN" sz="2000" dirty="0">
                <a:latin typeface="Times New Roman" panose="02020603050405020304" pitchFamily="18" charset="0"/>
                <a:cs typeface="Times New Roman" panose="02020603050405020304" pitchFamily="18" charset="0"/>
              </a:rPr>
              <a:t>Rule 6</a:t>
            </a:r>
          </a:p>
          <a:p>
            <a:pPr>
              <a:lnSpc>
                <a:spcPct val="150000"/>
              </a:lnSpc>
            </a:pPr>
            <a:r>
              <a:rPr lang="en-US" altLang="zh-CN" sz="2000" dirty="0">
                <a:latin typeface="Times New Roman" panose="02020603050405020304" pitchFamily="18" charset="0"/>
                <a:cs typeface="Times New Roman" panose="02020603050405020304" pitchFamily="18" charset="0"/>
              </a:rPr>
              <a:t>Use impersonal language, such as 'There is...', 'It is...', or passive voice. Avoid personal pronouns (I, we, you, etc.) and adverbs which show your feeling (e.g. luckily, remarkably, amazingly).</a:t>
            </a: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✓There are three main problems.</a:t>
            </a:r>
          </a:p>
          <a:p>
            <a:pPr>
              <a:lnSpc>
                <a:spcPct val="150000"/>
              </a:lnSpc>
            </a:pPr>
            <a:r>
              <a:rPr lang="en-US" altLang="zh-CN" sz="2000" dirty="0">
                <a:latin typeface="Times New Roman" panose="02020603050405020304" pitchFamily="18" charset="0"/>
                <a:cs typeface="Times New Roman" panose="02020603050405020304" pitchFamily="18" charset="0"/>
              </a:rPr>
              <a:t>       ✗I can think of three main problems.</a:t>
            </a:r>
          </a:p>
          <a:p>
            <a:pPr>
              <a:lnSpc>
                <a:spcPct val="150000"/>
              </a:lnSpc>
            </a:pPr>
            <a:r>
              <a:rPr lang="en-US" altLang="zh-CN" sz="2000" dirty="0">
                <a:latin typeface="Times New Roman" panose="02020603050405020304" pitchFamily="18" charset="0"/>
                <a:cs typeface="Times New Roman" panose="02020603050405020304" pitchFamily="18" charset="0"/>
              </a:rPr>
              <a:t>       ✓ In the experiment, the water was heated...</a:t>
            </a:r>
          </a:p>
          <a:p>
            <a:pPr>
              <a:lnSpc>
                <a:spcPct val="150000"/>
              </a:lnSpc>
            </a:pPr>
            <a:r>
              <a:rPr lang="en-US" altLang="zh-CN" sz="2000" dirty="0">
                <a:latin typeface="Times New Roman" panose="02020603050405020304" pitchFamily="18" charset="0"/>
                <a:cs typeface="Times New Roman" panose="02020603050405020304" pitchFamily="18" charset="0"/>
              </a:rPr>
              <a:t>       ✗ In the experiment, I heated the water...</a:t>
            </a:r>
          </a:p>
          <a:p>
            <a:pPr>
              <a:lnSpc>
                <a:spcPct val="150000"/>
              </a:lnSpc>
            </a:pPr>
            <a:r>
              <a:rPr lang="en-US" altLang="zh-CN" sz="2000" dirty="0">
                <a:latin typeface="Times New Roman" panose="02020603050405020304" pitchFamily="18" charset="0"/>
                <a:cs typeface="Times New Roman" panose="02020603050405020304" pitchFamily="18" charset="0"/>
              </a:rPr>
              <a:t>        ✓ There were very few errors in the experiment.</a:t>
            </a:r>
          </a:p>
          <a:p>
            <a:pPr>
              <a:lnSpc>
                <a:spcPct val="150000"/>
              </a:lnSpc>
            </a:pPr>
            <a:r>
              <a:rPr lang="en-US" altLang="zh-CN" sz="2000" dirty="0">
                <a:latin typeface="Times New Roman" panose="02020603050405020304" pitchFamily="18" charset="0"/>
                <a:cs typeface="Times New Roman" panose="02020603050405020304" pitchFamily="18" charset="0"/>
              </a:rPr>
              <a:t>        ✗ Amazingly there were very few errors in the experiment.</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83</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Tree>
    <p:extLst>
      <p:ext uri="{BB962C8B-B14F-4D97-AF65-F5344CB8AC3E}">
        <p14:creationId xmlns:p14="http://schemas.microsoft.com/office/powerpoint/2010/main" val="94223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332656"/>
            <a:ext cx="7772400" cy="5760640"/>
          </a:xfrm>
        </p:spPr>
        <p:txBody>
          <a:bodyPr/>
          <a:lstStyle/>
          <a:p>
            <a:pPr>
              <a:lnSpc>
                <a:spcPct val="150000"/>
              </a:lnSpc>
            </a:pPr>
            <a:r>
              <a:rPr lang="en-US" altLang="zh-CN" sz="2000" dirty="0">
                <a:latin typeface="Times New Roman" panose="02020603050405020304" pitchFamily="18" charset="0"/>
                <a:cs typeface="Times New Roman" panose="02020603050405020304" pitchFamily="18" charset="0"/>
              </a:rPr>
              <a:t>Rule 7</a:t>
            </a:r>
          </a:p>
          <a:p>
            <a:pPr>
              <a:lnSpc>
                <a:spcPct val="150000"/>
              </a:lnSpc>
            </a:pPr>
            <a:r>
              <a:rPr lang="en-US" altLang="zh-CN" sz="2000" dirty="0">
                <a:latin typeface="Times New Roman" panose="02020603050405020304" pitchFamily="18" charset="0"/>
                <a:cs typeface="Times New Roman" panose="02020603050405020304" pitchFamily="18" charset="0"/>
              </a:rPr>
              <a:t>Be as precise as possible. Use exact figures or values wherever possible, rather than 'about' or 'several'. Use words such as 'factor', 'issue', 'topic', 'aspect' instead of vague words such as 'thing'.</a:t>
            </a: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There are three main reasons for this.</a:t>
            </a:r>
          </a:p>
          <a:p>
            <a:pPr>
              <a:lnSpc>
                <a:spcPct val="150000"/>
              </a:lnSpc>
            </a:pPr>
            <a:r>
              <a:rPr lang="en-US" altLang="zh-CN" sz="2000" dirty="0">
                <a:latin typeface="Times New Roman" panose="02020603050405020304" pitchFamily="18" charset="0"/>
                <a:cs typeface="Times New Roman" panose="02020603050405020304" pitchFamily="18" charset="0"/>
              </a:rPr>
              <a:t>       ✗ There are several reasons for this.</a:t>
            </a:r>
          </a:p>
          <a:p>
            <a:pPr>
              <a:lnSpc>
                <a:spcPct val="150000"/>
              </a:lnSpc>
            </a:pPr>
            <a:r>
              <a:rPr lang="en-US" altLang="zh-CN" sz="2000" dirty="0">
                <a:latin typeface="Times New Roman" panose="02020603050405020304" pitchFamily="18" charset="0"/>
                <a:cs typeface="Times New Roman" panose="02020603050405020304" pitchFamily="18" charset="0"/>
              </a:rPr>
              <a:t>       ✓ The turning point was in the late 1980s.</a:t>
            </a:r>
          </a:p>
          <a:p>
            <a:pPr>
              <a:lnSpc>
                <a:spcPct val="150000"/>
              </a:lnSpc>
            </a:pPr>
            <a:r>
              <a:rPr lang="en-US" altLang="zh-CN" sz="2000" dirty="0">
                <a:latin typeface="Times New Roman" panose="02020603050405020304" pitchFamily="18" charset="0"/>
                <a:cs typeface="Times New Roman" panose="02020603050405020304" pitchFamily="18" charset="0"/>
              </a:rPr>
              <a:t>       ✗ The turning point was about 30 years ago.</a:t>
            </a:r>
          </a:p>
          <a:p>
            <a:pPr>
              <a:lnSpc>
                <a:spcPct val="150000"/>
              </a:lnSpc>
            </a:pPr>
            <a:r>
              <a:rPr lang="en-US" altLang="zh-CN" sz="2000" dirty="0">
                <a:latin typeface="Times New Roman" panose="02020603050405020304" pitchFamily="18" charset="0"/>
                <a:cs typeface="Times New Roman" panose="02020603050405020304" pitchFamily="18" charset="0"/>
              </a:rPr>
              <a:t>       ✓ There were three factors which led to this result.</a:t>
            </a:r>
          </a:p>
          <a:p>
            <a:pPr>
              <a:lnSpc>
                <a:spcPct val="150000"/>
              </a:lnSpc>
            </a:pPr>
            <a:r>
              <a:rPr lang="en-US" altLang="zh-CN" sz="2000" dirty="0">
                <a:latin typeface="Times New Roman" panose="02020603050405020304" pitchFamily="18" charset="0"/>
                <a:cs typeface="Times New Roman" panose="02020603050405020304" pitchFamily="18" charset="0"/>
              </a:rPr>
              <a:t>       ✗ There were three things which led to this result.</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84</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Tree>
    <p:extLst>
      <p:ext uri="{BB962C8B-B14F-4D97-AF65-F5344CB8AC3E}">
        <p14:creationId xmlns:p14="http://schemas.microsoft.com/office/powerpoint/2010/main" val="3549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332656"/>
            <a:ext cx="7772400" cy="5760640"/>
          </a:xfrm>
        </p:spPr>
        <p:txBody>
          <a:bodyPr/>
          <a:lstStyle/>
          <a:p>
            <a:pPr>
              <a:lnSpc>
                <a:spcPct val="150000"/>
              </a:lnSpc>
            </a:pPr>
            <a:r>
              <a:rPr lang="en-US" altLang="zh-CN" sz="2000" dirty="0">
                <a:latin typeface="Times New Roman" panose="02020603050405020304" pitchFamily="18" charset="0"/>
                <a:cs typeface="Times New Roman" panose="02020603050405020304" pitchFamily="18" charset="0"/>
              </a:rPr>
              <a:t>Rule 8</a:t>
            </a:r>
          </a:p>
          <a:p>
            <a:pPr>
              <a:lnSpc>
                <a:spcPct val="150000"/>
              </a:lnSpc>
            </a:pPr>
            <a:r>
              <a:rPr lang="en-US" altLang="zh-CN" sz="2000" dirty="0">
                <a:latin typeface="Times New Roman" panose="02020603050405020304" pitchFamily="18" charset="0"/>
                <a:cs typeface="Times New Roman" panose="02020603050405020304" pitchFamily="18" charset="0"/>
              </a:rPr>
              <a:t>Be sure to cite your sources. Avoid making vague claims.</a:t>
            </a: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Russell (2001) states that over 50% of the population are unaware of the problem.</a:t>
            </a: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Everybody knows that most people are unaware of the problem.</a:t>
            </a: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Most people are unaware of the problem.</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85</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Tree>
    <p:extLst>
      <p:ext uri="{BB962C8B-B14F-4D97-AF65-F5344CB8AC3E}">
        <p14:creationId xmlns:p14="http://schemas.microsoft.com/office/powerpoint/2010/main" val="22450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332656"/>
            <a:ext cx="7772400" cy="5760640"/>
          </a:xfrm>
        </p:spPr>
        <p:txBody>
          <a:bodyPr/>
          <a:lstStyle/>
          <a:p>
            <a:pPr>
              <a:lnSpc>
                <a:spcPct val="150000"/>
              </a:lnSpc>
            </a:pPr>
            <a:r>
              <a:rPr lang="en-US" altLang="zh-CN" sz="2000" dirty="0">
                <a:latin typeface="Times New Roman" panose="02020603050405020304" pitchFamily="18" charset="0"/>
                <a:cs typeface="Times New Roman" panose="02020603050405020304" pitchFamily="18" charset="0"/>
              </a:rPr>
              <a:t>Rule 9</a:t>
            </a:r>
          </a:p>
          <a:p>
            <a:pPr>
              <a:lnSpc>
                <a:spcPct val="150000"/>
              </a:lnSpc>
            </a:pPr>
            <a:r>
              <a:rPr lang="en-US" altLang="zh-CN" sz="2000" dirty="0">
                <a:latin typeface="Times New Roman" panose="02020603050405020304" pitchFamily="18" charset="0"/>
                <a:cs typeface="Times New Roman" panose="02020603050405020304" pitchFamily="18" charset="0"/>
              </a:rPr>
              <a:t>Use hedging (i.e. tentative language), such as 'possibly', 'probably', 'may', 'might', 'appears to', and 'seems to' to qualify statements. Avoid absolute statements and words such as 'always'.</a:t>
            </a:r>
          </a:p>
          <a:p>
            <a:pPr>
              <a:lnSpc>
                <a:spcPct val="150000"/>
              </a:lnSpc>
            </a:pPr>
            <a:r>
              <a:rPr lang="en-US" altLang="zh-CN" sz="2000" dirty="0">
                <a:latin typeface="Times New Roman" panose="02020603050405020304" pitchFamily="18" charset="0"/>
                <a:cs typeface="Times New Roman" panose="02020603050405020304" pitchFamily="18" charset="0"/>
              </a:rPr>
              <a:t>       ✓ Education may reduce crime.</a:t>
            </a:r>
          </a:p>
          <a:p>
            <a:pPr>
              <a:lnSpc>
                <a:spcPct val="150000"/>
              </a:lnSpc>
            </a:pPr>
            <a:r>
              <a:rPr lang="en-US" altLang="zh-CN" sz="2000" dirty="0">
                <a:latin typeface="Times New Roman" panose="02020603050405020304" pitchFamily="18" charset="0"/>
                <a:cs typeface="Times New Roman" panose="02020603050405020304" pitchFamily="18" charset="0"/>
              </a:rPr>
              <a:t>       ✓ It appears that education reduces crime.</a:t>
            </a:r>
          </a:p>
          <a:p>
            <a:pPr>
              <a:lnSpc>
                <a:spcPct val="150000"/>
              </a:lnSpc>
            </a:pPr>
            <a:r>
              <a:rPr lang="en-US" altLang="zh-CN" sz="2000" dirty="0">
                <a:latin typeface="Times New Roman" panose="02020603050405020304" pitchFamily="18" charset="0"/>
                <a:cs typeface="Times New Roman" panose="02020603050405020304" pitchFamily="18" charset="0"/>
              </a:rPr>
              <a:t>       ✗ Education reduces crime.</a:t>
            </a:r>
          </a:p>
          <a:p>
            <a:pPr>
              <a:lnSpc>
                <a:spcPct val="150000"/>
              </a:lnSpc>
            </a:pPr>
            <a:r>
              <a:rPr lang="en-US" altLang="zh-CN" sz="2000" dirty="0">
                <a:latin typeface="Times New Roman" panose="02020603050405020304" pitchFamily="18" charset="0"/>
                <a:cs typeface="Times New Roman" panose="02020603050405020304" pitchFamily="18" charset="0"/>
              </a:rPr>
              <a:t>       ✓ This is possibly caused by the effects of global warming.</a:t>
            </a:r>
          </a:p>
          <a:p>
            <a:pPr>
              <a:lnSpc>
                <a:spcPct val="150000"/>
              </a:lnSpc>
            </a:pPr>
            <a:r>
              <a:rPr lang="en-US" altLang="zh-CN" sz="2000" dirty="0">
                <a:latin typeface="Times New Roman" panose="02020603050405020304" pitchFamily="18" charset="0"/>
                <a:cs typeface="Times New Roman" panose="02020603050405020304" pitchFamily="18" charset="0"/>
              </a:rPr>
              <a:t>       ✓ This may be caused by the effects of global warming.</a:t>
            </a:r>
          </a:p>
          <a:p>
            <a:pPr>
              <a:lnSpc>
                <a:spcPct val="150000"/>
              </a:lnSpc>
            </a:pPr>
            <a:r>
              <a:rPr lang="en-US" altLang="zh-CN" sz="2000" dirty="0">
                <a:latin typeface="Times New Roman" panose="02020603050405020304" pitchFamily="18" charset="0"/>
                <a:cs typeface="Times New Roman" panose="02020603050405020304" pitchFamily="18" charset="0"/>
              </a:rPr>
              <a:t>       ✗ This is caused by the effects of global warming.</a:t>
            </a:r>
          </a:p>
          <a:p>
            <a:pPr>
              <a:lnSpc>
                <a:spcPct val="150000"/>
              </a:lnSpc>
            </a:pPr>
            <a:r>
              <a:rPr lang="en-US" altLang="zh-CN" sz="2000" dirty="0">
                <a:latin typeface="Times New Roman" panose="02020603050405020304" pitchFamily="18" charset="0"/>
                <a:cs typeface="Times New Roman" panose="02020603050405020304" pitchFamily="18" charset="0"/>
              </a:rPr>
              <a:t>       ✓ ESL students often make mistakes with tenses.</a:t>
            </a:r>
          </a:p>
          <a:p>
            <a:pPr>
              <a:lnSpc>
                <a:spcPct val="150000"/>
              </a:lnSpc>
            </a:pPr>
            <a:r>
              <a:rPr lang="en-US" altLang="zh-CN" sz="2000" dirty="0">
                <a:latin typeface="Times New Roman" panose="02020603050405020304" pitchFamily="18" charset="0"/>
                <a:cs typeface="Times New Roman" panose="02020603050405020304" pitchFamily="18" charset="0"/>
              </a:rPr>
              <a:t>       ✗ ESL students always make mistakes with tenses.</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86</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Tree>
    <p:extLst>
      <p:ext uri="{BB962C8B-B14F-4D97-AF65-F5344CB8AC3E}">
        <p14:creationId xmlns:p14="http://schemas.microsoft.com/office/powerpoint/2010/main" val="211048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332656"/>
            <a:ext cx="7772400" cy="5760640"/>
          </a:xfrm>
        </p:spPr>
        <p:txBody>
          <a:bodyPr/>
          <a:lstStyle/>
          <a:p>
            <a:pPr>
              <a:lnSpc>
                <a:spcPct val="150000"/>
              </a:lnSpc>
            </a:pPr>
            <a:r>
              <a:rPr lang="en-US" altLang="zh-CN" sz="2000" dirty="0">
                <a:latin typeface="Times New Roman" panose="02020603050405020304" pitchFamily="18" charset="0"/>
                <a:cs typeface="Times New Roman" panose="02020603050405020304" pitchFamily="18" charset="0"/>
              </a:rPr>
              <a:t>Rule 10</a:t>
            </a:r>
          </a:p>
          <a:p>
            <a:pPr>
              <a:lnSpc>
                <a:spcPct val="150000"/>
              </a:lnSpc>
            </a:pPr>
            <a:r>
              <a:rPr lang="en-US" altLang="zh-CN" sz="2000" dirty="0">
                <a:latin typeface="Times New Roman" panose="02020603050405020304" pitchFamily="18" charset="0"/>
                <a:cs typeface="Times New Roman" panose="02020603050405020304" pitchFamily="18" charset="0"/>
              </a:rPr>
              <a:t>Use appropriate transition signals to make explicit (i.e. clear) links between ideas and to introduce new sections of an essay. Avoid numbering or bullet points (except in certain reports), and basic transitions to begin sentences (e.g. 'And', 'But', 'So'). Also be careful not to use too many transitions (not at the beginning of every sentence!).</a:t>
            </a:r>
          </a:p>
          <a:p>
            <a:pPr>
              <a:lnSpc>
                <a:spcPct val="150000"/>
              </a:lnSpc>
            </a:pPr>
            <a:r>
              <a:rPr lang="en-US" altLang="zh-CN" sz="2000" dirty="0">
                <a:latin typeface="Times New Roman" panose="02020603050405020304" pitchFamily="18" charset="0"/>
                <a:cs typeface="Times New Roman" panose="02020603050405020304" pitchFamily="18" charset="0"/>
              </a:rPr>
              <a:t>       ✓ Turning to the question of inflation...</a:t>
            </a:r>
          </a:p>
          <a:p>
            <a:pPr>
              <a:lnSpc>
                <a:spcPct val="150000"/>
              </a:lnSpc>
            </a:pPr>
            <a:r>
              <a:rPr lang="en-US" altLang="zh-CN" sz="2000" dirty="0">
                <a:latin typeface="Times New Roman" panose="02020603050405020304" pitchFamily="18" charset="0"/>
                <a:cs typeface="Times New Roman" panose="02020603050405020304" pitchFamily="18" charset="0"/>
              </a:rPr>
              <a:t>       ✗ 2. Inflation.</a:t>
            </a:r>
          </a:p>
          <a:p>
            <a:pPr>
              <a:lnSpc>
                <a:spcPct val="150000"/>
              </a:lnSpc>
            </a:pPr>
            <a:r>
              <a:rPr lang="en-US" altLang="zh-CN" sz="2000" dirty="0">
                <a:latin typeface="Times New Roman" panose="02020603050405020304" pitchFamily="18" charset="0"/>
                <a:cs typeface="Times New Roman" panose="02020603050405020304" pitchFamily="18" charset="0"/>
              </a:rPr>
              <a:t>       ✓ In addition, inflation is an important factor.</a:t>
            </a:r>
          </a:p>
          <a:p>
            <a:pPr>
              <a:lnSpc>
                <a:spcPct val="150000"/>
              </a:lnSpc>
            </a:pPr>
            <a:r>
              <a:rPr lang="en-US" altLang="zh-CN" sz="2000" dirty="0">
                <a:latin typeface="Times New Roman" panose="02020603050405020304" pitchFamily="18" charset="0"/>
                <a:cs typeface="Times New Roman" panose="02020603050405020304" pitchFamily="18" charset="0"/>
              </a:rPr>
              <a:t>       ✗ And inflation is an important factor.</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fld id="{00887F43-DB56-443D-B02A-824E0CB66A19}"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87</a:t>
            </a:fld>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Tree>
    <p:extLst>
      <p:ext uri="{BB962C8B-B14F-4D97-AF65-F5344CB8AC3E}">
        <p14:creationId xmlns:p14="http://schemas.microsoft.com/office/powerpoint/2010/main" val="88014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270" name="Picture 14" descr="edre6184"/>
          <p:cNvPicPr>
            <a:picLocks noChangeAspect="1" noChangeArrowheads="1"/>
          </p:cNvPicPr>
          <p:nvPr/>
        </p:nvPicPr>
        <p:blipFill>
          <a:blip r:embed="rId3">
            <a:extLst>
              <a:ext uri="{28A0092B-C50C-407E-A947-70E740481C1C}">
                <a14:useLocalDpi xmlns:a14="http://schemas.microsoft.com/office/drawing/2010/main" val="0"/>
              </a:ext>
            </a:extLst>
          </a:blip>
          <a:srcRect l="9071" t="13261" r="9297" b="10988"/>
          <a:stretch>
            <a:fillRect/>
          </a:stretch>
        </p:blipFill>
        <p:spPr bwMode="auto">
          <a:xfrm>
            <a:off x="971600" y="1556792"/>
            <a:ext cx="3816350" cy="39576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1" descr="C:\Documents and Settings\dongyn\Local Settings\Temporary Internet Files\Content.IE5\4KXP76FC\MCj04314950000[1].png">
            <a:hlinkClick r:id="rId4" action="ppaction://hlinksldjump"/>
          </p:cNvPr>
          <p:cNvPicPr>
            <a:picLocks noChangeAspect="1" noChangeArrowheads="1"/>
          </p:cNvPicPr>
          <p:nvPr/>
        </p:nvPicPr>
        <p:blipFill>
          <a:blip r:embed="rId5">
            <a:duotone>
              <a:schemeClr val="accent3">
                <a:shade val="45000"/>
                <a:satMod val="135000"/>
              </a:schemeClr>
              <a:prstClr val="white"/>
            </a:duotone>
          </a:blip>
          <a:srcRect/>
          <a:stretch>
            <a:fillRect/>
          </a:stretch>
        </p:blipFill>
        <p:spPr bwMode="auto">
          <a:xfrm>
            <a:off x="8273211" y="6385759"/>
            <a:ext cx="470931" cy="472482"/>
          </a:xfrm>
          <a:prstGeom prst="rect">
            <a:avLst/>
          </a:prstGeom>
          <a:ln>
            <a:noFill/>
          </a:ln>
          <a:effectLst/>
        </p:spPr>
      </p:pic>
      <p:pic>
        <p:nvPicPr>
          <p:cNvPr id="3" name="图片 2"/>
          <p:cNvPicPr>
            <a:picLocks noChangeAspect="1"/>
          </p:cNvPicPr>
          <p:nvPr/>
        </p:nvPicPr>
        <p:blipFill>
          <a:blip r:embed="rId6"/>
          <a:stretch>
            <a:fillRect/>
          </a:stretch>
        </p:blipFill>
        <p:spPr>
          <a:xfrm>
            <a:off x="5724128" y="2420888"/>
            <a:ext cx="2145978" cy="2444708"/>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124744"/>
            <a:ext cx="7772400" cy="5199856"/>
          </a:xfrm>
        </p:spPr>
        <p:txBody>
          <a:bodyPr/>
          <a:lstStyle/>
          <a:p>
            <a:r>
              <a:rPr lang="en-US" altLang="zh-CN" b="1" dirty="0"/>
              <a:t>Structured</a:t>
            </a:r>
          </a:p>
          <a:p>
            <a:r>
              <a:rPr lang="en-US" altLang="zh-CN" dirty="0"/>
              <a:t>Academic writing should have a clear structure.</a:t>
            </a:r>
          </a:p>
          <a:p>
            <a:r>
              <a:rPr lang="en-US" altLang="zh-CN" dirty="0"/>
              <a:t> The structure will often derive from the genre of writing. </a:t>
            </a:r>
          </a:p>
          <a:p>
            <a:pPr lvl="1"/>
            <a:r>
              <a:rPr lang="en-US" altLang="zh-CN" dirty="0"/>
              <a:t>a report will have an introduction (including the aim or aims), a method section, a discussion section and so on, </a:t>
            </a:r>
          </a:p>
          <a:p>
            <a:pPr lvl="1"/>
            <a:r>
              <a:rPr lang="en-US" altLang="zh-CN" dirty="0"/>
              <a:t>an essay will have an introduction (including a thesis statement), clear body paragraphs with topic sentences, and a conclusion. </a:t>
            </a:r>
          </a:p>
          <a:p>
            <a:r>
              <a:rPr lang="en-US" altLang="zh-CN" dirty="0"/>
              <a:t>The writing should be coherent, with logical progression throughout, and cohesive, with the different parts of the writing clearly connected. </a:t>
            </a:r>
          </a:p>
          <a:p>
            <a:r>
              <a:rPr lang="en-US" altLang="zh-CN" dirty="0"/>
              <a:t>Careful planning before writing is essential to ensure that the final product will be well structured, with a clear focus and logical progression of ideas.</a:t>
            </a:r>
            <a:endParaRPr lang="zh-CN" altLang="en-US" dirty="0"/>
          </a:p>
        </p:txBody>
      </p:sp>
      <p:sp>
        <p:nvSpPr>
          <p:cNvPr id="4" name="灯片编号占位符 3"/>
          <p:cNvSpPr>
            <a:spLocks noGrp="1"/>
          </p:cNvSpPr>
          <p:nvPr>
            <p:ph type="sldNum" sz="quarter" idx="10"/>
          </p:nvPr>
        </p:nvSpPr>
        <p:spPr/>
        <p:txBody>
          <a:bodyPr/>
          <a:lstStyle/>
          <a:p>
            <a:r>
              <a:rPr lang="en-US" altLang="zh-CN"/>
              <a:t>- </a:t>
            </a:r>
            <a:fld id="{00887F43-DB56-443D-B02A-824E0CB66A19}" type="slidenum">
              <a:rPr lang="en-US" altLang="zh-CN" smtClean="0"/>
              <a:pPr/>
              <a:t>9</a:t>
            </a:fld>
            <a:r>
              <a:rPr lang="en-US" altLang="zh-CN"/>
              <a:t> -</a:t>
            </a:r>
          </a:p>
        </p:txBody>
      </p:sp>
      <p:pic>
        <p:nvPicPr>
          <p:cNvPr id="5" name="图片 4"/>
          <p:cNvPicPr>
            <a:picLocks noChangeAspect="1"/>
          </p:cNvPicPr>
          <p:nvPr/>
        </p:nvPicPr>
        <p:blipFill>
          <a:blip r:embed="rId2"/>
          <a:stretch>
            <a:fillRect/>
          </a:stretch>
        </p:blipFill>
        <p:spPr>
          <a:xfrm>
            <a:off x="5580112" y="6324600"/>
            <a:ext cx="2774610" cy="444596"/>
          </a:xfrm>
          <a:prstGeom prst="rect">
            <a:avLst/>
          </a:prstGeom>
        </p:spPr>
      </p:pic>
      <p:sp>
        <p:nvSpPr>
          <p:cNvPr id="7" name="Rectangle 22"/>
          <p:cNvSpPr>
            <a:spLocks noChangeArrowheads="1"/>
          </p:cNvSpPr>
          <p:nvPr/>
        </p:nvSpPr>
        <p:spPr bwMode="auto">
          <a:xfrm>
            <a:off x="468313" y="260350"/>
            <a:ext cx="2741612" cy="457200"/>
          </a:xfrm>
          <a:prstGeom prst="rect">
            <a:avLst/>
          </a:prstGeom>
          <a:solidFill>
            <a:srgbClr val="FF6600"/>
          </a:solidFill>
          <a:ln w="9525">
            <a:noFill/>
            <a:miter lim="800000"/>
            <a:headEnd/>
            <a:tailEnd/>
          </a:ln>
          <a:effectLst>
            <a:outerShdw dist="107763" dir="2700000" algn="ctr" rotWithShape="0">
              <a:schemeClr val="bg2"/>
            </a:outerShdw>
          </a:effectLst>
        </p:spPr>
        <p:txBody>
          <a:bodyPr wrap="none" anchor="ctr"/>
          <a:lstStyle>
            <a:lvl1pPr marL="101600" indent="-1016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101600" marR="0" lvl="0" indent="-10160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Arial Black" panose="020B0A04020102020204" pitchFamily="34" charset="0"/>
                <a:ea typeface="DotumChe" pitchFamily="49" charset="-128"/>
                <a:cs typeface="+mn-cs"/>
              </a:rPr>
              <a:t>Features</a:t>
            </a:r>
          </a:p>
        </p:txBody>
      </p:sp>
    </p:spTree>
    <p:extLst>
      <p:ext uri="{BB962C8B-B14F-4D97-AF65-F5344CB8AC3E}">
        <p14:creationId xmlns:p14="http://schemas.microsoft.com/office/powerpoint/2010/main" val="1943164258"/>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12232</TotalTime>
  <Words>2969</Words>
  <Application>Microsoft Office PowerPoint</Application>
  <PresentationFormat>全屏显示(4:3)</PresentationFormat>
  <Paragraphs>282</Paragraphs>
  <Slides>88</Slides>
  <Notes>5</Notes>
  <HiddenSlides>3</HiddenSlides>
  <MMClips>0</MMClips>
  <ScaleCrop>false</ScaleCrop>
  <HeadingPairs>
    <vt:vector size="8" baseType="variant">
      <vt:variant>
        <vt:lpstr>已用的字体</vt:lpstr>
      </vt:variant>
      <vt:variant>
        <vt:i4>11</vt:i4>
      </vt:variant>
      <vt:variant>
        <vt:lpstr>主题</vt:lpstr>
      </vt:variant>
      <vt:variant>
        <vt:i4>1</vt:i4>
      </vt:variant>
      <vt:variant>
        <vt:lpstr>链接</vt:lpstr>
      </vt:variant>
      <vt:variant>
        <vt:i4>2</vt:i4>
      </vt:variant>
      <vt:variant>
        <vt:lpstr>幻灯片标题</vt:lpstr>
      </vt:variant>
      <vt:variant>
        <vt:i4>88</vt:i4>
      </vt:variant>
    </vt:vector>
  </HeadingPairs>
  <TitlesOfParts>
    <vt:vector size="102" baseType="lpstr">
      <vt:lpstr>AndersA Logos VL</vt:lpstr>
      <vt:lpstr>等线</vt:lpstr>
      <vt:lpstr>楷体_GB2312</vt:lpstr>
      <vt:lpstr>宋体</vt:lpstr>
      <vt:lpstr>Arial</vt:lpstr>
      <vt:lpstr>Arial Black</vt:lpstr>
      <vt:lpstr>Calibri</vt:lpstr>
      <vt:lpstr>Century Gothic</vt:lpstr>
      <vt:lpstr>MV Boli</vt:lpstr>
      <vt:lpstr>Times New Roman</vt:lpstr>
      <vt:lpstr>Verdana</vt:lpstr>
      <vt:lpstr>默认设计模板</vt:lpstr>
      <vt:lpstr>C:\Users\jxl\Desktop\高级英语写作\jxl\sample paper-the role of homework.pdf</vt:lpstr>
      <vt:lpstr>C:\Users\jxl\Desktop\高级英语写作\jxl\sample paper-the role of homework.pdf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Andersen Worldwide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Arthur Andersen</dc:creator>
  <cp:lastModifiedBy>jxl</cp:lastModifiedBy>
  <cp:revision>1199</cp:revision>
  <cp:lastPrinted>2000-06-26T14:11:07Z</cp:lastPrinted>
  <dcterms:created xsi:type="dcterms:W3CDTF">2000-04-13T02:15:52Z</dcterms:created>
  <dcterms:modified xsi:type="dcterms:W3CDTF">2024-06-20T00:34:17Z</dcterms:modified>
</cp:coreProperties>
</file>